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7" r:id="rId1"/>
  </p:sldMasterIdLst>
  <p:notesMasterIdLst>
    <p:notesMasterId r:id="rId18"/>
  </p:notesMasterIdLst>
  <p:sldIdLst>
    <p:sldId id="266" r:id="rId2"/>
    <p:sldId id="272" r:id="rId3"/>
    <p:sldId id="263" r:id="rId4"/>
    <p:sldId id="277" r:id="rId5"/>
    <p:sldId id="265" r:id="rId6"/>
    <p:sldId id="267" r:id="rId7"/>
    <p:sldId id="276" r:id="rId8"/>
    <p:sldId id="268" r:id="rId9"/>
    <p:sldId id="269" r:id="rId10"/>
    <p:sldId id="270" r:id="rId11"/>
    <p:sldId id="271" r:id="rId12"/>
    <p:sldId id="256" r:id="rId13"/>
    <p:sldId id="257" r:id="rId14"/>
    <p:sldId id="258" r:id="rId15"/>
    <p:sldId id="261" r:id="rId16"/>
    <p:sldId id="259" r:id="rId17"/>
  </p:sldIdLst>
  <p:sldSz cx="12192000" cy="6858000"/>
  <p:notesSz cx="7104063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8DBC"/>
    <a:srgbClr val="BFA1B3"/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61" autoAdjust="0"/>
    <p:restoredTop sz="96010" autoAdjust="0"/>
  </p:normalViewPr>
  <p:slideViewPr>
    <p:cSldViewPr snapToGrid="0">
      <p:cViewPr varScale="1">
        <p:scale>
          <a:sx n="73" d="100"/>
          <a:sy n="73" d="100"/>
        </p:scale>
        <p:origin x="66" y="61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/>
          <a:lstStyle>
            <a:lvl1pPr algn="r">
              <a:defRPr sz="1300"/>
            </a:lvl1pPr>
          </a:lstStyle>
          <a:p>
            <a:pPr lvl="0">
              <a:defRPr/>
            </a:pPr>
            <a:fld id="{5E871013-2219-4D72-9D2B-9E6D67DF99CF}" type="datetime1">
              <a:rPr lang="ko-KR" altLang="en-US"/>
              <a:pPr lvl="0">
                <a:defRPr/>
              </a:pPr>
              <a:t>2025-03-31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anchor="b"/>
          <a:lstStyle>
            <a:lvl1pPr algn="l">
              <a:defRPr sz="13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anchor="b"/>
          <a:lstStyle>
            <a:lvl1pPr algn="r">
              <a:defRPr sz="1300"/>
            </a:lvl1pPr>
          </a:lstStyle>
          <a:p>
            <a:pPr lvl="0">
              <a:defRPr/>
            </a:pPr>
            <a:fld id="{B728E880-2478-488C-ADDD-B39EE9E8CE2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8275F-8C9E-FCC4-F920-1D25A45EC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B237A32-BDD4-440E-0FBB-018D429DA49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616AC26-4777-73A3-3496-0144FDE8AA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C41590-D32E-BF15-E3C0-110CCC5B51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3242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A0D49-6F85-BAEB-5AD1-04DE084D1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4D4357A-E6BB-947F-E333-A7DC6107500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2A80A10-C812-D958-507D-2E3336E9F4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431269-C7D0-806B-4BB4-D4D36AB238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1041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9037B-CE32-BB9B-A3B5-49B8298D2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149EBC4-BD00-5971-EDEE-6EE0A716018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EA93646-14DF-882F-3158-C830280BE9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D4EA40-17CA-6A08-2A3B-2EACD1F34A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0999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17642D-4368-B48F-DBDA-6C34ADCD3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97E39D7-E7E2-3DF6-6D17-B6453FCA13B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2352785-263C-723D-59F9-715312164A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3E4E118-6D81-868D-8608-00DE9150ED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1101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BDCFD-6DBB-429C-FD49-9BC1BC832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F6EA746-77FE-D8EC-9E29-1EDCDE591FE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24AC107-DA72-3B40-EEAA-E4132DA92C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B5FF85-6ABA-2E32-05D9-7A53120E84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01716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9DD51-44A3-7E65-F776-432BCE48B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A60585A-94BF-7D38-1CF4-C4DBACB30D9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2EFD84F-DFBB-2E5E-2996-85811D6A60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7C6BC1-3B55-88C1-40DA-1157574091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6646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728E880-2478-488C-ADDD-B39EE9E8CE26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BE3D5F-BDC6-4DE4-ACE8-2A78511B32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A9226A-BE85-4475-9600-135A9973E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FF98FD-36C9-4F01-8CB7-15DD98586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265F30-B176-4D94-B7FF-A05DA6BF9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BC4ED1-67F9-43A5-8C46-667FB7A1A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25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7492B0-1903-4B2A-B805-7E2498BFE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BE56B9-FCDC-4494-9D55-ABC64DA4A7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EB1367-D219-4AC2-A31D-B749FCC46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B71475-DE04-44DA-9525-FF9E8F620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28D18F-C45E-472A-9794-DFA524AB5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198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773160-253B-4D96-A614-4E344B059B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05AF1A-A901-4DAC-9F15-D3829C126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56706A-8A55-494B-9F72-601A3CDF4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B81008-494E-4B49-8024-A1320891D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01DE68-287C-466D-9A45-CB0B08EAF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910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928629-4D3B-49FE-9FCA-388E366A9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0D3C0D-9108-40BE-B608-72FE48E44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44F0F7-04B1-45A9-9D85-5E85E45E5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A6DE61-A8A0-4A78-876D-747C4E8BB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17AE09-D55E-4EE1-B7E3-497D7CFB5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688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C3A199-A972-4214-93CB-B1440F0C0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29E30D-077A-4655-87A5-11B5D39C7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F19521-D6A0-45DC-BC93-109EEEA77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E5643E-BB9D-4A32-BC17-DEB14B4FB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0858A5-4577-4AC0-8553-4A23DFD23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514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14A2E-608E-4365-8D80-248067C36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1BF493-C49A-4C2F-8662-DCD8C3EA1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CE2819-C454-4D8C-B3FA-159C6FBA8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160D31-FC65-4FF1-8789-AB75ACA28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0FE85A-93DD-41E9-80CA-EA7A283A9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22C55B-E0B4-4A29-824D-D61444804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261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0E538D-3FA7-40D6-A334-0A0466EB5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F465D1-E9C9-4D02-A451-3BB0CE2A1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77901-36E8-4FE6-950B-8701D236E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5415CA-BC9F-45DF-AB35-214BDDC8F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60B559-21C4-48CE-AA89-A1F754426A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9DD1290-0DBB-47B3-ACFF-C6734C149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842A87-53F4-43FF-91F6-92BEB21AC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5EA73C-F569-473D-AC07-A6BB3AFEA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054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EFB1B-9EBD-46BF-8AB4-4E8A04A8C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D5346D-D283-4E48-A4BF-09285F16E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526A27-3E53-4A0A-BB1D-70008AF06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96EC65-C46A-46EA-AB5F-D2171D5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00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17C0728-2297-4574-AA21-4F2F58B43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AEB8ED4-79FC-4520-9E37-AAA0348B9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339B4E-8C3D-4C2C-A4FF-AD0B2854D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93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063B52-2411-487B-B2E6-BD6320F06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7C4600-CFB4-46DF-85B0-2B9456766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292C25-3747-4F92-B716-3E76E76591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FA3F7F-1C20-410A-97AF-4A690E33D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0AB77A-FDA9-4FA4-BBA7-C5A9F07FA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D3237D-3D7D-4E7D-A6EF-1B5AB7432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750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E415E-C694-49E8-8CB6-5C39C2E7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6836775-9B31-4310-AC04-98608DC763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925AE3-614B-47BE-BF65-49633ED3B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06BC04-F48D-4F2B-B996-DD45BF1B8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AD45DE-15A3-4BC9-9363-4B6355EE8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CDAB52-A914-44FA-9AD1-BE4022C83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461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F3541F-C241-4D8C-826D-731E0441E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89578F-462D-4784-9E43-FE04070D0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4C2474-B494-4311-99DB-D8FC66578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D8C30-A696-45C0-8779-564D0ABA4111}" type="datetimeFigureOut">
              <a:rPr lang="ko-KR" altLang="en-US" smtClean="0"/>
              <a:t>2025-03-31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61A925-124A-4054-90EA-8D931A5E3D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2D43C9-080E-44F4-B50A-5194E43D2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CCFD4-3A58-49AA-89D3-75DDD11F46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836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.jpe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gif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슬라이드 번호 개체 틀 15"/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2" name="TextBox 13">
            <a:extLst>
              <a:ext uri="{FF2B5EF4-FFF2-40B4-BE49-F238E27FC236}">
                <a16:creationId xmlns:a16="http://schemas.microsoft.com/office/drawing/2014/main" id="{9080F4A0-E2F2-BC5A-56E5-1369CFC3E250}"/>
              </a:ext>
            </a:extLst>
          </p:cNvPr>
          <p:cNvSpPr txBox="1"/>
          <p:nvPr/>
        </p:nvSpPr>
        <p:spPr>
          <a:xfrm>
            <a:off x="1900078" y="3038341"/>
            <a:ext cx="8306686" cy="35586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5000" dirty="0">
                <a:latin typeface="둥근모꼴"/>
                <a:ea typeface="둥근모꼴"/>
                <a:cs typeface="둥근모꼴"/>
                <a:sym typeface="Poppins Light"/>
              </a:rPr>
              <a:t>플로우 차트 애니메이션</a:t>
            </a:r>
            <a:endParaRPr lang="en-US" altLang="ko-KR" sz="50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DD83F438-48D1-E979-9D0D-642395E49787}"/>
              </a:ext>
            </a:extLst>
          </p:cNvPr>
          <p:cNvSpPr txBox="1"/>
          <p:nvPr/>
        </p:nvSpPr>
        <p:spPr>
          <a:xfrm>
            <a:off x="1900078" y="3752287"/>
            <a:ext cx="8306686" cy="35586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5000" dirty="0">
                <a:latin typeface="둥근모꼴"/>
                <a:ea typeface="둥근모꼴"/>
                <a:cs typeface="둥근모꼴"/>
                <a:sym typeface="Poppins Light"/>
              </a:rPr>
              <a:t>순차적으로 넣어주기</a:t>
            </a:r>
            <a:endParaRPr lang="en-US" altLang="ko-KR" sz="50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" name="TextBox 13">
            <a:extLst>
              <a:ext uri="{FF2B5EF4-FFF2-40B4-BE49-F238E27FC236}">
                <a16:creationId xmlns:a16="http://schemas.microsoft.com/office/drawing/2014/main" id="{A0DDCD7E-28C5-DAD0-82C4-25A3FF702EA9}"/>
              </a:ext>
            </a:extLst>
          </p:cNvPr>
          <p:cNvSpPr txBox="1"/>
          <p:nvPr/>
        </p:nvSpPr>
        <p:spPr>
          <a:xfrm>
            <a:off x="1900078" y="2272322"/>
            <a:ext cx="8306686" cy="35586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5000" dirty="0">
                <a:latin typeface="둥근모꼴"/>
                <a:ea typeface="둥근모꼴"/>
                <a:cs typeface="둥근모꼴"/>
                <a:sym typeface="Poppins Light"/>
              </a:rPr>
              <a:t>내일 </a:t>
            </a:r>
            <a:r>
              <a:rPr lang="ko-KR" altLang="en-US" sz="5000" dirty="0" err="1">
                <a:latin typeface="둥근모꼴"/>
                <a:ea typeface="둥근모꼴"/>
                <a:cs typeface="둥근모꼴"/>
                <a:sym typeface="Poppins Light"/>
              </a:rPr>
              <a:t>할일</a:t>
            </a:r>
            <a:endParaRPr lang="en-US" altLang="ko-KR" sz="50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6114EC0-511D-63F2-A935-03FE7A8C5C8C}"/>
              </a:ext>
            </a:extLst>
          </p:cNvPr>
          <p:cNvCxnSpPr>
            <a:cxnSpLocks/>
          </p:cNvCxnSpPr>
          <p:nvPr/>
        </p:nvCxnSpPr>
        <p:spPr>
          <a:xfrm>
            <a:off x="279228" y="80528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Freeform 2"/>
          <p:cNvSpPr/>
          <p:nvPr/>
        </p:nvSpPr>
        <p:spPr>
          <a:xfrm flipH="1">
            <a:off x="8098631" y="168965"/>
            <a:ext cx="576187" cy="498752"/>
          </a:xfrm>
          <a:custGeom>
            <a:avLst/>
            <a:gdLst/>
            <a:ahLst/>
            <a:cxnLst/>
            <a:rect l="l" t="t" r="r" b="b"/>
            <a:pathLst>
              <a:path w="5238750" h="2952750">
                <a:moveTo>
                  <a:pt x="0" y="0"/>
                </a:moveTo>
                <a:lnTo>
                  <a:pt x="5238750" y="0"/>
                </a:lnTo>
                <a:lnTo>
                  <a:pt x="5238750" y="2952750"/>
                </a:lnTo>
                <a:lnTo>
                  <a:pt x="0" y="295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grayscl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7" b="-17"/>
            </a:stretch>
          </a:blipFill>
        </p:spPr>
      </p:sp>
      <p:sp>
        <p:nvSpPr>
          <p:cNvPr id="87" name="타원 86"/>
          <p:cNvSpPr/>
          <p:nvPr/>
        </p:nvSpPr>
        <p:spPr>
          <a:xfrm>
            <a:off x="522798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993789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4" name="타원 113"/>
          <p:cNvSpPr/>
          <p:nvPr/>
        </p:nvSpPr>
        <p:spPr>
          <a:xfrm>
            <a:off x="3524415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5" name="타원 114"/>
          <p:cNvSpPr/>
          <p:nvPr/>
        </p:nvSpPr>
        <p:spPr>
          <a:xfrm>
            <a:off x="5015285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7" name="타원 116"/>
          <p:cNvSpPr/>
          <p:nvPr/>
        </p:nvSpPr>
        <p:spPr>
          <a:xfrm>
            <a:off x="6675120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/>
          <p:cNvSpPr/>
          <p:nvPr/>
        </p:nvSpPr>
        <p:spPr>
          <a:xfrm>
            <a:off x="8235563" y="71528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/>
          <p:cNvSpPr/>
          <p:nvPr/>
        </p:nvSpPr>
        <p:spPr>
          <a:xfrm>
            <a:off x="9984850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3"/>
          <p:cNvSpPr txBox="1"/>
          <p:nvPr/>
        </p:nvSpPr>
        <p:spPr>
          <a:xfrm>
            <a:off x="8187679" y="1019583"/>
            <a:ext cx="2052937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03_</a:t>
            </a:r>
            <a:r>
              <a:rPr lang="ko-KR" altLang="en-US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</a:t>
            </a:r>
            <a:endParaRPr lang="en-US" sz="1727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21" name="TextBox 11"/>
          <p:cNvSpPr txBox="1"/>
          <p:nvPr/>
        </p:nvSpPr>
        <p:spPr>
          <a:xfrm>
            <a:off x="8774648" y="136355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442" name="슬라이드 번호 개체 틀 15"/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6114EC0-511D-63F2-A935-03FE7A8C5C8C}"/>
              </a:ext>
            </a:extLst>
          </p:cNvPr>
          <p:cNvCxnSpPr>
            <a:cxnSpLocks/>
          </p:cNvCxnSpPr>
          <p:nvPr/>
        </p:nvCxnSpPr>
        <p:spPr>
          <a:xfrm>
            <a:off x="279228" y="80528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타원 86"/>
          <p:cNvSpPr/>
          <p:nvPr/>
        </p:nvSpPr>
        <p:spPr>
          <a:xfrm>
            <a:off x="522798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993789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4" name="타원 113"/>
          <p:cNvSpPr/>
          <p:nvPr/>
        </p:nvSpPr>
        <p:spPr>
          <a:xfrm>
            <a:off x="3524415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5" name="타원 114"/>
          <p:cNvSpPr/>
          <p:nvPr/>
        </p:nvSpPr>
        <p:spPr>
          <a:xfrm>
            <a:off x="5015285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7" name="타원 116"/>
          <p:cNvSpPr/>
          <p:nvPr/>
        </p:nvSpPr>
        <p:spPr>
          <a:xfrm>
            <a:off x="6675120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/>
          <p:cNvSpPr/>
          <p:nvPr/>
        </p:nvSpPr>
        <p:spPr>
          <a:xfrm>
            <a:off x="8235563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/>
          <p:cNvSpPr/>
          <p:nvPr/>
        </p:nvSpPr>
        <p:spPr>
          <a:xfrm>
            <a:off x="9984850" y="71528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3"/>
          <p:cNvSpPr txBox="1"/>
          <p:nvPr/>
        </p:nvSpPr>
        <p:spPr>
          <a:xfrm>
            <a:off x="9966783" y="1019583"/>
            <a:ext cx="2052937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03_</a:t>
            </a:r>
            <a:r>
              <a:rPr lang="ko-KR" altLang="en-US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</a:t>
            </a:r>
            <a:endParaRPr lang="en-US" sz="1727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21" name="TextBox 11"/>
          <p:cNvSpPr txBox="1"/>
          <p:nvPr/>
        </p:nvSpPr>
        <p:spPr>
          <a:xfrm>
            <a:off x="8774648" y="136355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442" name="슬라이드 번호 개체 틀 15"/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85" name="Freeform 2"/>
          <p:cNvSpPr/>
          <p:nvPr/>
        </p:nvSpPr>
        <p:spPr>
          <a:xfrm flipH="1">
            <a:off x="9877735" y="168965"/>
            <a:ext cx="576187" cy="498752"/>
          </a:xfrm>
          <a:custGeom>
            <a:avLst/>
            <a:gdLst/>
            <a:ahLst/>
            <a:cxnLst/>
            <a:rect l="l" t="t" r="r" b="b"/>
            <a:pathLst>
              <a:path w="5238750" h="2952750">
                <a:moveTo>
                  <a:pt x="0" y="0"/>
                </a:moveTo>
                <a:lnTo>
                  <a:pt x="5238750" y="0"/>
                </a:lnTo>
                <a:lnTo>
                  <a:pt x="5238750" y="2952750"/>
                </a:lnTo>
                <a:lnTo>
                  <a:pt x="0" y="295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grayscl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7" b="-17"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1002150" y="2638493"/>
            <a:ext cx="1282995" cy="1367093"/>
          </a:xfrm>
          <a:custGeom>
            <a:avLst/>
            <a:gdLst/>
            <a:ahLst/>
            <a:cxnLst/>
            <a:rect l="l" t="t" r="r" b="b"/>
            <a:pathLst>
              <a:path w="1924492" h="2050640">
                <a:moveTo>
                  <a:pt x="0" y="0"/>
                </a:moveTo>
                <a:lnTo>
                  <a:pt x="1924492" y="0"/>
                </a:lnTo>
                <a:lnTo>
                  <a:pt x="1924492" y="2050640"/>
                </a:lnTo>
                <a:lnTo>
                  <a:pt x="0" y="20506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</p:spPr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3940427" y="4738230"/>
            <a:ext cx="2557893" cy="3854359"/>
          </a:xfrm>
          <a:custGeom>
            <a:avLst/>
            <a:gdLst/>
            <a:ahLst/>
            <a:cxnLst/>
            <a:rect l="l" t="t" r="r" b="b"/>
            <a:pathLst>
              <a:path w="3836839" h="5781538">
                <a:moveTo>
                  <a:pt x="0" y="0"/>
                </a:moveTo>
                <a:lnTo>
                  <a:pt x="3836839" y="0"/>
                </a:lnTo>
                <a:lnTo>
                  <a:pt x="3836839" y="5781539"/>
                </a:lnTo>
                <a:lnTo>
                  <a:pt x="0" y="57815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38000"/>
            </a:blip>
            <a:stretch>
              <a:fillRect/>
            </a:stretch>
          </a:blipFill>
        </p:spPr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Freeform 9"/>
          <p:cNvSpPr/>
          <p:nvPr/>
        </p:nvSpPr>
        <p:spPr>
          <a:xfrm>
            <a:off x="6695534" y="5247215"/>
            <a:ext cx="2557893" cy="3854359"/>
          </a:xfrm>
          <a:custGeom>
            <a:avLst/>
            <a:gdLst/>
            <a:ahLst/>
            <a:cxnLst/>
            <a:rect l="l" t="t" r="r" b="b"/>
            <a:pathLst>
              <a:path w="3836839" h="5781538">
                <a:moveTo>
                  <a:pt x="0" y="0"/>
                </a:moveTo>
                <a:lnTo>
                  <a:pt x="3836839" y="0"/>
                </a:lnTo>
                <a:lnTo>
                  <a:pt x="3836839" y="5781538"/>
                </a:lnTo>
                <a:lnTo>
                  <a:pt x="0" y="57815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38000"/>
            </a:blip>
            <a:stretch>
              <a:fillRect/>
            </a:stretch>
          </a:blipFill>
        </p:spPr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Freeform 10"/>
          <p:cNvSpPr/>
          <p:nvPr/>
        </p:nvSpPr>
        <p:spPr>
          <a:xfrm>
            <a:off x="5496467" y="4789281"/>
            <a:ext cx="2163222" cy="2753989"/>
          </a:xfrm>
          <a:custGeom>
            <a:avLst/>
            <a:gdLst/>
            <a:ahLst/>
            <a:cxnLst/>
            <a:rect l="l" t="t" r="r" b="b"/>
            <a:pathLst>
              <a:path w="3244833" h="4130983">
                <a:moveTo>
                  <a:pt x="0" y="0"/>
                </a:moveTo>
                <a:lnTo>
                  <a:pt x="3244834" y="0"/>
                </a:lnTo>
                <a:lnTo>
                  <a:pt x="3244834" y="4130984"/>
                </a:lnTo>
                <a:lnTo>
                  <a:pt x="0" y="41309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/>
            <a:stretch>
              <a:fillRect/>
            </a:stretch>
          </a:blipFill>
        </p:spPr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2293710" y="2001092"/>
            <a:ext cx="7604580" cy="84688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6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JAVA Game 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939097" y="3921463"/>
            <a:ext cx="3118445" cy="273601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Graphics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를 활용한 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GUI</a:t>
            </a:r>
            <a:endParaRPr lang="en-US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6" name="Freeform 3"/>
          <p:cNvSpPr/>
          <p:nvPr/>
        </p:nvSpPr>
        <p:spPr>
          <a:xfrm>
            <a:off x="-2000233" y="3530730"/>
            <a:ext cx="6234545" cy="4114800"/>
          </a:xfrm>
          <a:custGeom>
            <a:avLst/>
            <a:gdLst/>
            <a:ahLst/>
            <a:cxnLst/>
            <a:rect l="l" t="t" r="r" b="b"/>
            <a:pathLst>
              <a:path w="6234545" h="4114800">
                <a:moveTo>
                  <a:pt x="0" y="0"/>
                </a:moveTo>
                <a:lnTo>
                  <a:pt x="6234546" y="0"/>
                </a:lnTo>
                <a:lnTo>
                  <a:pt x="623454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7" name="Freeform 4"/>
          <p:cNvSpPr/>
          <p:nvPr/>
        </p:nvSpPr>
        <p:spPr>
          <a:xfrm flipH="1">
            <a:off x="8342030" y="-2377904"/>
            <a:ext cx="5469140" cy="5121104"/>
          </a:xfrm>
          <a:custGeom>
            <a:avLst/>
            <a:gdLst/>
            <a:ahLst/>
            <a:cxnLst/>
            <a:rect l="l" t="t" r="r" b="b"/>
            <a:pathLst>
              <a:path w="5469140" h="5121104">
                <a:moveTo>
                  <a:pt x="5469140" y="0"/>
                </a:moveTo>
                <a:lnTo>
                  <a:pt x="0" y="0"/>
                </a:lnTo>
                <a:lnTo>
                  <a:pt x="0" y="5121104"/>
                </a:lnTo>
                <a:lnTo>
                  <a:pt x="5469140" y="5121104"/>
                </a:lnTo>
                <a:lnTo>
                  <a:pt x="5469140" y="0"/>
                </a:lnTo>
                <a:close/>
              </a:path>
            </a:pathLst>
          </a:custGeom>
          <a:blipFill rotWithShape="1">
            <a:blip r:embed="rId7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8" name="Freeform 5"/>
          <p:cNvSpPr/>
          <p:nvPr/>
        </p:nvSpPr>
        <p:spPr>
          <a:xfrm>
            <a:off x="418203" y="44766"/>
            <a:ext cx="2695730" cy="2698434"/>
          </a:xfrm>
          <a:custGeom>
            <a:avLst/>
            <a:gdLst/>
            <a:ahLst/>
            <a:cxnLst/>
            <a:rect l="l" t="t" r="r" b="b"/>
            <a:pathLst>
              <a:path w="3845468" h="4114800">
                <a:moveTo>
                  <a:pt x="0" y="0"/>
                </a:moveTo>
                <a:lnTo>
                  <a:pt x="3845468" y="0"/>
                </a:lnTo>
                <a:lnTo>
                  <a:pt x="3845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" name="TextBox 11"/>
          <p:cNvSpPr txBox="1"/>
          <p:nvPr/>
        </p:nvSpPr>
        <p:spPr>
          <a:xfrm>
            <a:off x="2432255" y="3037951"/>
            <a:ext cx="7604580" cy="83872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7787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우주모험가</a:t>
            </a:r>
            <a:endParaRPr lang="en-US" sz="778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223AF791-0C96-FB68-E40E-FA2CF700D6DC}"/>
              </a:ext>
            </a:extLst>
          </p:cNvPr>
          <p:cNvSpPr txBox="1"/>
          <p:nvPr/>
        </p:nvSpPr>
        <p:spPr>
          <a:xfrm>
            <a:off x="8875879" y="6123838"/>
            <a:ext cx="3118445" cy="261482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작성자 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: </a:t>
            </a:r>
            <a:r>
              <a:rPr lang="ko-KR" altLang="en-US" sz="1727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홍민우</a:t>
            </a:r>
            <a:endParaRPr lang="en-US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320842" y="6579227"/>
            <a:ext cx="11598442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11"/>
          <p:cNvSpPr txBox="1"/>
          <p:nvPr/>
        </p:nvSpPr>
        <p:spPr>
          <a:xfrm>
            <a:off x="10856685" y="5783739"/>
            <a:ext cx="1712232" cy="84465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001</a:t>
            </a:r>
          </a:p>
        </p:txBody>
      </p:sp>
      <p:sp>
        <p:nvSpPr>
          <p:cNvPr id="4" name="TextBox 11"/>
          <p:cNvSpPr txBox="1"/>
          <p:nvPr/>
        </p:nvSpPr>
        <p:spPr>
          <a:xfrm>
            <a:off x="2572320" y="-79001"/>
            <a:ext cx="7604580" cy="85699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6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CONTENTS</a:t>
            </a:r>
          </a:p>
        </p:txBody>
      </p:sp>
      <p:sp>
        <p:nvSpPr>
          <p:cNvPr id="27" name="TextBox 13"/>
          <p:cNvSpPr txBox="1"/>
          <p:nvPr/>
        </p:nvSpPr>
        <p:spPr>
          <a:xfrm>
            <a:off x="5022622" y="1828128"/>
            <a:ext cx="3118445" cy="27360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8" name="Freeform 6"/>
          <p:cNvSpPr/>
          <p:nvPr/>
        </p:nvSpPr>
        <p:spPr>
          <a:xfrm rot="19800000">
            <a:off x="4589411" y="1554360"/>
            <a:ext cx="675977" cy="593850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9" name="TextBox 13"/>
          <p:cNvSpPr txBox="1"/>
          <p:nvPr/>
        </p:nvSpPr>
        <p:spPr>
          <a:xfrm>
            <a:off x="6552582" y="1807284"/>
            <a:ext cx="3118445" cy="273601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727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002</a:t>
            </a:r>
          </a:p>
        </p:txBody>
      </p:sp>
      <p:sp>
        <p:nvSpPr>
          <p:cNvPr id="30" name="TextBox 13"/>
          <p:cNvSpPr txBox="1"/>
          <p:nvPr/>
        </p:nvSpPr>
        <p:spPr>
          <a:xfrm>
            <a:off x="5022622" y="2487565"/>
            <a:ext cx="3118445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환 경 및 일 정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1" name="Freeform 6"/>
          <p:cNvSpPr/>
          <p:nvPr/>
        </p:nvSpPr>
        <p:spPr>
          <a:xfrm rot="19800000">
            <a:off x="4589411" y="2213797"/>
            <a:ext cx="675977" cy="593850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2" name="TextBox 13"/>
          <p:cNvSpPr txBox="1"/>
          <p:nvPr/>
        </p:nvSpPr>
        <p:spPr>
          <a:xfrm>
            <a:off x="6552582" y="2466721"/>
            <a:ext cx="3118445" cy="273601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003</a:t>
            </a:r>
          </a:p>
        </p:txBody>
      </p:sp>
      <p:sp>
        <p:nvSpPr>
          <p:cNvPr id="6" name="TextBox 13"/>
          <p:cNvSpPr txBox="1"/>
          <p:nvPr/>
        </p:nvSpPr>
        <p:spPr>
          <a:xfrm>
            <a:off x="5022622" y="1182662"/>
            <a:ext cx="3118445" cy="27511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목 차</a:t>
            </a:r>
            <a:endParaRPr lang="en-US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8" name="Freeform 6"/>
          <p:cNvSpPr/>
          <p:nvPr/>
        </p:nvSpPr>
        <p:spPr>
          <a:xfrm rot="19800000">
            <a:off x="4589411" y="908894"/>
            <a:ext cx="675977" cy="593850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2" name="TextBox 13"/>
          <p:cNvSpPr txBox="1"/>
          <p:nvPr/>
        </p:nvSpPr>
        <p:spPr>
          <a:xfrm>
            <a:off x="6552582" y="1161818"/>
            <a:ext cx="3118445" cy="273601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001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22622" y="3722980"/>
            <a:ext cx="3118445" cy="27360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altLang="ko-KR" sz="1727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U M L</a:t>
            </a:r>
          </a:p>
        </p:txBody>
      </p:sp>
      <p:sp>
        <p:nvSpPr>
          <p:cNvPr id="16" name="Freeform 6"/>
          <p:cNvSpPr/>
          <p:nvPr/>
        </p:nvSpPr>
        <p:spPr>
          <a:xfrm rot="19800000">
            <a:off x="4589411" y="3449212"/>
            <a:ext cx="675977" cy="593850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7" name="TextBox 13"/>
          <p:cNvSpPr txBox="1"/>
          <p:nvPr/>
        </p:nvSpPr>
        <p:spPr>
          <a:xfrm>
            <a:off x="6552582" y="3702136"/>
            <a:ext cx="3118445" cy="261482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005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22622" y="4429827"/>
            <a:ext cx="3118445" cy="27552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요 구 사 항</a:t>
            </a:r>
            <a:endParaRPr lang="en-US" altLang="ko-KR" sz="1727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9" name="Freeform 6"/>
          <p:cNvSpPr/>
          <p:nvPr/>
        </p:nvSpPr>
        <p:spPr>
          <a:xfrm rot="19800000">
            <a:off x="4589411" y="4156059"/>
            <a:ext cx="675977" cy="593850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0" name="TextBox 13"/>
          <p:cNvSpPr txBox="1"/>
          <p:nvPr/>
        </p:nvSpPr>
        <p:spPr>
          <a:xfrm>
            <a:off x="6552582" y="4408983"/>
            <a:ext cx="3118445" cy="261482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006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22622" y="5133736"/>
            <a:ext cx="3118445" cy="27360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기 능 정 의 서</a:t>
            </a:r>
            <a:endParaRPr lang="en-US" altLang="ko-KR" sz="1727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2" name="Freeform 6"/>
          <p:cNvSpPr/>
          <p:nvPr/>
        </p:nvSpPr>
        <p:spPr>
          <a:xfrm rot="19800000">
            <a:off x="4589411" y="4859968"/>
            <a:ext cx="675977" cy="593850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3" name="TextBox 13"/>
          <p:cNvSpPr txBox="1"/>
          <p:nvPr/>
        </p:nvSpPr>
        <p:spPr>
          <a:xfrm>
            <a:off x="6552582" y="5112892"/>
            <a:ext cx="3118445" cy="261482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007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022622" y="5808933"/>
            <a:ext cx="3118445" cy="27360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결 과 화 면</a:t>
            </a:r>
            <a:endParaRPr lang="en-US" altLang="ko-KR" sz="1727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5" name="Freeform 6"/>
          <p:cNvSpPr/>
          <p:nvPr/>
        </p:nvSpPr>
        <p:spPr>
          <a:xfrm rot="19800000">
            <a:off x="4589411" y="5535165"/>
            <a:ext cx="675977" cy="593850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6" name="TextBox 13"/>
          <p:cNvSpPr txBox="1"/>
          <p:nvPr/>
        </p:nvSpPr>
        <p:spPr>
          <a:xfrm>
            <a:off x="6552582" y="5788089"/>
            <a:ext cx="3118445" cy="261482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008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22622" y="3109422"/>
            <a:ext cx="3118445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일 정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3" name="Freeform 6"/>
          <p:cNvSpPr/>
          <p:nvPr/>
        </p:nvSpPr>
        <p:spPr>
          <a:xfrm rot="19800000">
            <a:off x="4589411" y="2835654"/>
            <a:ext cx="675977" cy="593850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4" name="TextBox 13"/>
          <p:cNvSpPr txBox="1"/>
          <p:nvPr/>
        </p:nvSpPr>
        <p:spPr>
          <a:xfrm>
            <a:off x="6552582" y="3088578"/>
            <a:ext cx="3118445" cy="273601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004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534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3" name="TextBox 5"/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40" name="직선 연결선 39"/>
          <p:cNvCxnSpPr/>
          <p:nvPr/>
        </p:nvCxnSpPr>
        <p:spPr>
          <a:xfrm>
            <a:off x="1147389" y="80214"/>
            <a:ext cx="349899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1342570" y="37564"/>
            <a:ext cx="0" cy="55607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11"/>
          <p:cNvSpPr txBox="1"/>
          <p:nvPr/>
        </p:nvSpPr>
        <p:spPr>
          <a:xfrm>
            <a:off x="5833555" y="876425"/>
            <a:ext cx="6085729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다운로드 점유율 </a:t>
            </a:r>
            <a:r>
              <a:rPr lang="ko-KR" altLang="en-US" sz="15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장르별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192040-9335-68C6-64BD-1AF2E9E838A7}"/>
              </a:ext>
            </a:extLst>
          </p:cNvPr>
          <p:cNvSpPr/>
          <p:nvPr/>
        </p:nvSpPr>
        <p:spPr>
          <a:xfrm>
            <a:off x="7458486" y="4098965"/>
            <a:ext cx="139413" cy="514050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7685C8D6-0055-4E7A-2B8E-5BB6F2BA6C71}"/>
              </a:ext>
            </a:extLst>
          </p:cNvPr>
          <p:cNvSpPr txBox="1"/>
          <p:nvPr/>
        </p:nvSpPr>
        <p:spPr>
          <a:xfrm>
            <a:off x="7104354" y="4671564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2018</a:t>
            </a:r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55088351-5D93-FA1B-7778-954FC2991B66}"/>
              </a:ext>
            </a:extLst>
          </p:cNvPr>
          <p:cNvSpPr txBox="1"/>
          <p:nvPr/>
        </p:nvSpPr>
        <p:spPr>
          <a:xfrm>
            <a:off x="6610809" y="3959832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0M</a:t>
            </a: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F36B1A27-658A-86D6-EA36-C2D61766B930}"/>
              </a:ext>
            </a:extLst>
          </p:cNvPr>
          <p:cNvSpPr txBox="1"/>
          <p:nvPr/>
        </p:nvSpPr>
        <p:spPr>
          <a:xfrm>
            <a:off x="6610809" y="3421744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100M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E23661C6-F91F-0C26-34D3-FA83B2ECE13F}"/>
              </a:ext>
            </a:extLst>
          </p:cNvPr>
          <p:cNvSpPr txBox="1"/>
          <p:nvPr/>
        </p:nvSpPr>
        <p:spPr>
          <a:xfrm>
            <a:off x="6607983" y="2922659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200M</a:t>
            </a: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EA61C641-0678-0154-D329-D7578E880441}"/>
              </a:ext>
            </a:extLst>
          </p:cNvPr>
          <p:cNvSpPr txBox="1"/>
          <p:nvPr/>
        </p:nvSpPr>
        <p:spPr>
          <a:xfrm>
            <a:off x="6607983" y="2374931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300M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6D7170E-5235-1A66-7C1F-5CB4AFCECBBD}"/>
              </a:ext>
            </a:extLst>
          </p:cNvPr>
          <p:cNvSpPr txBox="1"/>
          <p:nvPr/>
        </p:nvSpPr>
        <p:spPr>
          <a:xfrm>
            <a:off x="6610809" y="1851525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400M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6539C8-E441-86E2-63C1-76E677C17008}"/>
              </a:ext>
            </a:extLst>
          </p:cNvPr>
          <p:cNvSpPr txBox="1"/>
          <p:nvPr/>
        </p:nvSpPr>
        <p:spPr>
          <a:xfrm>
            <a:off x="6610809" y="1354082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500M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3503BF-7DFD-29CB-AB72-24A9859AFC87}"/>
              </a:ext>
            </a:extLst>
          </p:cNvPr>
          <p:cNvSpPr/>
          <p:nvPr/>
        </p:nvSpPr>
        <p:spPr>
          <a:xfrm>
            <a:off x="7458486" y="3726485"/>
            <a:ext cx="139413" cy="366125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BB2DC1B-E6A9-895C-B9F6-86B581CBD35E}"/>
              </a:ext>
            </a:extLst>
          </p:cNvPr>
          <p:cNvCxnSpPr>
            <a:cxnSpLocks/>
          </p:cNvCxnSpPr>
          <p:nvPr/>
        </p:nvCxnSpPr>
        <p:spPr>
          <a:xfrm>
            <a:off x="6660588" y="4617326"/>
            <a:ext cx="43113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49AD0D2-A985-CD66-5280-945268BDFF0D}"/>
              </a:ext>
            </a:extLst>
          </p:cNvPr>
          <p:cNvSpPr/>
          <p:nvPr/>
        </p:nvSpPr>
        <p:spPr>
          <a:xfrm>
            <a:off x="7458486" y="3469689"/>
            <a:ext cx="139413" cy="25217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8C27C6A-34B0-A9B6-9918-C16DE76824D4}"/>
              </a:ext>
            </a:extLst>
          </p:cNvPr>
          <p:cNvSpPr/>
          <p:nvPr/>
        </p:nvSpPr>
        <p:spPr>
          <a:xfrm>
            <a:off x="7902712" y="3568425"/>
            <a:ext cx="139413" cy="446317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7E31152-10AC-AB54-5490-067278BE44DB}"/>
              </a:ext>
            </a:extLst>
          </p:cNvPr>
          <p:cNvSpPr/>
          <p:nvPr/>
        </p:nvSpPr>
        <p:spPr>
          <a:xfrm>
            <a:off x="7902712" y="3349462"/>
            <a:ext cx="139413" cy="25217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TextBox 11">
            <a:extLst>
              <a:ext uri="{FF2B5EF4-FFF2-40B4-BE49-F238E27FC236}">
                <a16:creationId xmlns:a16="http://schemas.microsoft.com/office/drawing/2014/main" id="{90A717E1-6657-B21A-2948-B9F4D1EA2225}"/>
              </a:ext>
            </a:extLst>
          </p:cNvPr>
          <p:cNvSpPr txBox="1"/>
          <p:nvPr/>
        </p:nvSpPr>
        <p:spPr>
          <a:xfrm>
            <a:off x="7604249" y="4676177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2019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2234A79-BC08-7444-3848-F88ABF031269}"/>
              </a:ext>
            </a:extLst>
          </p:cNvPr>
          <p:cNvSpPr/>
          <p:nvPr/>
        </p:nvSpPr>
        <p:spPr>
          <a:xfrm>
            <a:off x="7902712" y="4023384"/>
            <a:ext cx="139413" cy="588610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4F5D2E2-21F1-2BBF-F7BA-8FCE38139F23}"/>
              </a:ext>
            </a:extLst>
          </p:cNvPr>
          <p:cNvSpPr/>
          <p:nvPr/>
        </p:nvSpPr>
        <p:spPr>
          <a:xfrm>
            <a:off x="8350882" y="3492716"/>
            <a:ext cx="139413" cy="446317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2429AAB7-A06A-FD04-B8BA-F7CD6B804EA4}"/>
              </a:ext>
            </a:extLst>
          </p:cNvPr>
          <p:cNvSpPr/>
          <p:nvPr/>
        </p:nvSpPr>
        <p:spPr>
          <a:xfrm>
            <a:off x="8350882" y="3211865"/>
            <a:ext cx="139413" cy="28548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72BA417-3244-E366-9DF0-3BCFF6629CFC}"/>
              </a:ext>
            </a:extLst>
          </p:cNvPr>
          <p:cNvSpPr/>
          <p:nvPr/>
        </p:nvSpPr>
        <p:spPr>
          <a:xfrm>
            <a:off x="8350882" y="3944830"/>
            <a:ext cx="139413" cy="667164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11">
            <a:extLst>
              <a:ext uri="{FF2B5EF4-FFF2-40B4-BE49-F238E27FC236}">
                <a16:creationId xmlns:a16="http://schemas.microsoft.com/office/drawing/2014/main" id="{994250BE-D755-9642-CA6F-A64A772C816C}"/>
              </a:ext>
            </a:extLst>
          </p:cNvPr>
          <p:cNvSpPr txBox="1"/>
          <p:nvPr/>
        </p:nvSpPr>
        <p:spPr>
          <a:xfrm>
            <a:off x="8054425" y="4671300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2020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555F4F67-C051-CB7A-DC0D-288AB7B675D3}"/>
              </a:ext>
            </a:extLst>
          </p:cNvPr>
          <p:cNvSpPr/>
          <p:nvPr/>
        </p:nvSpPr>
        <p:spPr>
          <a:xfrm>
            <a:off x="8799051" y="3266535"/>
            <a:ext cx="139413" cy="548971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C6F4535-BA25-7969-B31A-B3A68DDA9BAC}"/>
              </a:ext>
            </a:extLst>
          </p:cNvPr>
          <p:cNvSpPr/>
          <p:nvPr/>
        </p:nvSpPr>
        <p:spPr>
          <a:xfrm>
            <a:off x="8799052" y="2936670"/>
            <a:ext cx="139413" cy="32510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28255194-C511-68B5-B98A-B62FE1EBFD62}"/>
              </a:ext>
            </a:extLst>
          </p:cNvPr>
          <p:cNvSpPr/>
          <p:nvPr/>
        </p:nvSpPr>
        <p:spPr>
          <a:xfrm>
            <a:off x="8799052" y="3818172"/>
            <a:ext cx="139413" cy="784195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11">
            <a:extLst>
              <a:ext uri="{FF2B5EF4-FFF2-40B4-BE49-F238E27FC236}">
                <a16:creationId xmlns:a16="http://schemas.microsoft.com/office/drawing/2014/main" id="{DE0A22D1-4EB9-73BC-7095-952F61EA64E1}"/>
              </a:ext>
            </a:extLst>
          </p:cNvPr>
          <p:cNvSpPr txBox="1"/>
          <p:nvPr/>
        </p:nvSpPr>
        <p:spPr>
          <a:xfrm>
            <a:off x="8502242" y="4675358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2021</a:t>
            </a:r>
          </a:p>
        </p:txBody>
      </p:sp>
      <p:sp>
        <p:nvSpPr>
          <p:cNvPr id="66" name="TextBox 11">
            <a:extLst>
              <a:ext uri="{FF2B5EF4-FFF2-40B4-BE49-F238E27FC236}">
                <a16:creationId xmlns:a16="http://schemas.microsoft.com/office/drawing/2014/main" id="{ABA913BE-140F-2238-D712-B8325E394C63}"/>
              </a:ext>
            </a:extLst>
          </p:cNvPr>
          <p:cNvSpPr txBox="1"/>
          <p:nvPr/>
        </p:nvSpPr>
        <p:spPr>
          <a:xfrm>
            <a:off x="7149152" y="4227043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73M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C053FDBD-C833-9FE5-3D81-16BD86F5423A}"/>
              </a:ext>
            </a:extLst>
          </p:cNvPr>
          <p:cNvSpPr/>
          <p:nvPr/>
        </p:nvSpPr>
        <p:spPr>
          <a:xfrm>
            <a:off x="9476624" y="1863896"/>
            <a:ext cx="139413" cy="157353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46CA2E2-EAEC-ABE4-A9B9-FF91F2656932}"/>
              </a:ext>
            </a:extLst>
          </p:cNvPr>
          <p:cNvSpPr/>
          <p:nvPr/>
        </p:nvSpPr>
        <p:spPr>
          <a:xfrm>
            <a:off x="10102422" y="1856430"/>
            <a:ext cx="139413" cy="1573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9CA6AA14-2632-9FE1-D60E-F298C0FC94D0}"/>
              </a:ext>
            </a:extLst>
          </p:cNvPr>
          <p:cNvSpPr/>
          <p:nvPr/>
        </p:nvSpPr>
        <p:spPr>
          <a:xfrm>
            <a:off x="8663270" y="1857017"/>
            <a:ext cx="139413" cy="157292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11">
            <a:extLst>
              <a:ext uri="{FF2B5EF4-FFF2-40B4-BE49-F238E27FC236}">
                <a16:creationId xmlns:a16="http://schemas.microsoft.com/office/drawing/2014/main" id="{7724E354-F6DA-D360-118F-D81A0328FF07}"/>
              </a:ext>
            </a:extLst>
          </p:cNvPr>
          <p:cNvSpPr txBox="1"/>
          <p:nvPr/>
        </p:nvSpPr>
        <p:spPr>
          <a:xfrm>
            <a:off x="8876420" y="1831822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endParaRPr lang="en-US" sz="1500" spc="-15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4" name="TextBox 11">
            <a:extLst>
              <a:ext uri="{FF2B5EF4-FFF2-40B4-BE49-F238E27FC236}">
                <a16:creationId xmlns:a16="http://schemas.microsoft.com/office/drawing/2014/main" id="{FD6D08D8-2F3F-A580-60EB-350A4343B247}"/>
              </a:ext>
            </a:extLst>
          </p:cNvPr>
          <p:cNvSpPr txBox="1"/>
          <p:nvPr/>
        </p:nvSpPr>
        <p:spPr>
          <a:xfrm>
            <a:off x="8739562" y="1831822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ko-KR" alt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캐주얼</a:t>
            </a:r>
            <a:endParaRPr lang="en-US" sz="1500" spc="-15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5" name="TextBox 11">
            <a:extLst>
              <a:ext uri="{FF2B5EF4-FFF2-40B4-BE49-F238E27FC236}">
                <a16:creationId xmlns:a16="http://schemas.microsoft.com/office/drawing/2014/main" id="{54B3C7DA-52D1-9C28-E433-0AB9483E7230}"/>
              </a:ext>
            </a:extLst>
          </p:cNvPr>
          <p:cNvSpPr txBox="1"/>
          <p:nvPr/>
        </p:nvSpPr>
        <p:spPr>
          <a:xfrm>
            <a:off x="9456731" y="1831822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PRG</a:t>
            </a:r>
          </a:p>
        </p:txBody>
      </p:sp>
      <p:sp>
        <p:nvSpPr>
          <p:cNvPr id="76" name="TextBox 11">
            <a:extLst>
              <a:ext uri="{FF2B5EF4-FFF2-40B4-BE49-F238E27FC236}">
                <a16:creationId xmlns:a16="http://schemas.microsoft.com/office/drawing/2014/main" id="{9A910F1C-1919-63AF-08AC-A56F322777CE}"/>
              </a:ext>
            </a:extLst>
          </p:cNvPr>
          <p:cNvSpPr txBox="1"/>
          <p:nvPr/>
        </p:nvSpPr>
        <p:spPr>
          <a:xfrm>
            <a:off x="10093767" y="1824756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ko-KR" alt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전략</a:t>
            </a:r>
            <a:endParaRPr lang="en-US" sz="1500" spc="-15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7" name="TextBox 11">
            <a:extLst>
              <a:ext uri="{FF2B5EF4-FFF2-40B4-BE49-F238E27FC236}">
                <a16:creationId xmlns:a16="http://schemas.microsoft.com/office/drawing/2014/main" id="{077153E9-6644-D59E-B8E0-A6194F7773B9}"/>
              </a:ext>
            </a:extLst>
          </p:cNvPr>
          <p:cNvSpPr txBox="1"/>
          <p:nvPr/>
        </p:nvSpPr>
        <p:spPr>
          <a:xfrm>
            <a:off x="7604249" y="4235381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91M</a:t>
            </a:r>
          </a:p>
        </p:txBody>
      </p:sp>
      <p:sp>
        <p:nvSpPr>
          <p:cNvPr id="78" name="TextBox 11">
            <a:extLst>
              <a:ext uri="{FF2B5EF4-FFF2-40B4-BE49-F238E27FC236}">
                <a16:creationId xmlns:a16="http://schemas.microsoft.com/office/drawing/2014/main" id="{DAC10B6C-77BE-6587-1878-9F9DC99C0A81}"/>
              </a:ext>
            </a:extLst>
          </p:cNvPr>
          <p:cNvSpPr txBox="1"/>
          <p:nvPr/>
        </p:nvSpPr>
        <p:spPr>
          <a:xfrm>
            <a:off x="8035373" y="4235381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112M</a:t>
            </a:r>
          </a:p>
        </p:txBody>
      </p:sp>
      <p:sp>
        <p:nvSpPr>
          <p:cNvPr id="79" name="TextBox 11">
            <a:extLst>
              <a:ext uri="{FF2B5EF4-FFF2-40B4-BE49-F238E27FC236}">
                <a16:creationId xmlns:a16="http://schemas.microsoft.com/office/drawing/2014/main" id="{9255EDCC-B417-CA7E-6DA8-E91301DF5F5A}"/>
              </a:ext>
            </a:extLst>
          </p:cNvPr>
          <p:cNvSpPr txBox="1"/>
          <p:nvPr/>
        </p:nvSpPr>
        <p:spPr>
          <a:xfrm>
            <a:off x="8487550" y="4230516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138M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F99D3432-9360-DABF-4627-3CFD41FE53C5}"/>
              </a:ext>
            </a:extLst>
          </p:cNvPr>
          <p:cNvSpPr/>
          <p:nvPr/>
        </p:nvSpPr>
        <p:spPr>
          <a:xfrm>
            <a:off x="9225716" y="3155462"/>
            <a:ext cx="139413" cy="614012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70C480BA-D608-969B-CFCA-4C3483D427F3}"/>
              </a:ext>
            </a:extLst>
          </p:cNvPr>
          <p:cNvSpPr/>
          <p:nvPr/>
        </p:nvSpPr>
        <p:spPr>
          <a:xfrm>
            <a:off x="9225717" y="2771570"/>
            <a:ext cx="139413" cy="3838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B2A7469C-1F52-2C9C-581C-94AD26841A18}"/>
              </a:ext>
            </a:extLst>
          </p:cNvPr>
          <p:cNvSpPr/>
          <p:nvPr/>
        </p:nvSpPr>
        <p:spPr>
          <a:xfrm>
            <a:off x="9225717" y="3771876"/>
            <a:ext cx="139413" cy="830491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11">
            <a:extLst>
              <a:ext uri="{FF2B5EF4-FFF2-40B4-BE49-F238E27FC236}">
                <a16:creationId xmlns:a16="http://schemas.microsoft.com/office/drawing/2014/main" id="{86BD9E69-CB7E-0055-6E4A-7425007580F3}"/>
              </a:ext>
            </a:extLst>
          </p:cNvPr>
          <p:cNvSpPr txBox="1"/>
          <p:nvPr/>
        </p:nvSpPr>
        <p:spPr>
          <a:xfrm>
            <a:off x="8928907" y="4675358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2022</a:t>
            </a:r>
          </a:p>
        </p:txBody>
      </p:sp>
      <p:sp>
        <p:nvSpPr>
          <p:cNvPr id="84" name="TextBox 11">
            <a:extLst>
              <a:ext uri="{FF2B5EF4-FFF2-40B4-BE49-F238E27FC236}">
                <a16:creationId xmlns:a16="http://schemas.microsoft.com/office/drawing/2014/main" id="{4CD372D3-931A-7DA7-D8A6-3FB2AEB7B739}"/>
              </a:ext>
            </a:extLst>
          </p:cNvPr>
          <p:cNvSpPr txBox="1"/>
          <p:nvPr/>
        </p:nvSpPr>
        <p:spPr>
          <a:xfrm>
            <a:off x="8915170" y="4230516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150M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309D5C6B-5900-6EE6-B686-7C18C6283783}"/>
              </a:ext>
            </a:extLst>
          </p:cNvPr>
          <p:cNvSpPr/>
          <p:nvPr/>
        </p:nvSpPr>
        <p:spPr>
          <a:xfrm>
            <a:off x="9645188" y="3033482"/>
            <a:ext cx="139413" cy="646459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13F82FFA-D838-9E09-0321-6B16ECF72A42}"/>
              </a:ext>
            </a:extLst>
          </p:cNvPr>
          <p:cNvSpPr/>
          <p:nvPr/>
        </p:nvSpPr>
        <p:spPr>
          <a:xfrm>
            <a:off x="9645189" y="2634351"/>
            <a:ext cx="139413" cy="3991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6F722E89-795F-3F97-2E49-281BA3F64145}"/>
              </a:ext>
            </a:extLst>
          </p:cNvPr>
          <p:cNvSpPr/>
          <p:nvPr/>
        </p:nvSpPr>
        <p:spPr>
          <a:xfrm>
            <a:off x="9645189" y="3677975"/>
            <a:ext cx="139413" cy="924333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TextBox 11">
            <a:extLst>
              <a:ext uri="{FF2B5EF4-FFF2-40B4-BE49-F238E27FC236}">
                <a16:creationId xmlns:a16="http://schemas.microsoft.com/office/drawing/2014/main" id="{BD9E7AC9-27E5-A759-A30B-4A271A7CD65E}"/>
              </a:ext>
            </a:extLst>
          </p:cNvPr>
          <p:cNvSpPr txBox="1"/>
          <p:nvPr/>
        </p:nvSpPr>
        <p:spPr>
          <a:xfrm>
            <a:off x="9348379" y="4677204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2023</a:t>
            </a:r>
          </a:p>
        </p:txBody>
      </p:sp>
      <p:sp>
        <p:nvSpPr>
          <p:cNvPr id="94" name="TextBox 11">
            <a:extLst>
              <a:ext uri="{FF2B5EF4-FFF2-40B4-BE49-F238E27FC236}">
                <a16:creationId xmlns:a16="http://schemas.microsoft.com/office/drawing/2014/main" id="{D87E5EF6-32DA-63B0-3B06-E329ABFF95F7}"/>
              </a:ext>
            </a:extLst>
          </p:cNvPr>
          <p:cNvSpPr txBox="1"/>
          <p:nvPr/>
        </p:nvSpPr>
        <p:spPr>
          <a:xfrm>
            <a:off x="9393744" y="4232363"/>
            <a:ext cx="607580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163M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0F057CA-978B-4484-2DAC-7863143C5014}"/>
              </a:ext>
            </a:extLst>
          </p:cNvPr>
          <p:cNvSpPr/>
          <p:nvPr/>
        </p:nvSpPr>
        <p:spPr>
          <a:xfrm>
            <a:off x="10046944" y="2964316"/>
            <a:ext cx="139413" cy="646459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CF68383-ACA9-8F00-BE84-06A99CB3461C}"/>
              </a:ext>
            </a:extLst>
          </p:cNvPr>
          <p:cNvSpPr/>
          <p:nvPr/>
        </p:nvSpPr>
        <p:spPr>
          <a:xfrm>
            <a:off x="10046945" y="2565185"/>
            <a:ext cx="139413" cy="3991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6932C6A7-2166-569F-AF01-831D1BBA69B9}"/>
              </a:ext>
            </a:extLst>
          </p:cNvPr>
          <p:cNvSpPr/>
          <p:nvPr/>
        </p:nvSpPr>
        <p:spPr>
          <a:xfrm>
            <a:off x="10046945" y="3618395"/>
            <a:ext cx="139413" cy="984597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TextBox 11">
            <a:extLst>
              <a:ext uri="{FF2B5EF4-FFF2-40B4-BE49-F238E27FC236}">
                <a16:creationId xmlns:a16="http://schemas.microsoft.com/office/drawing/2014/main" id="{D6F56A6F-A3AB-1905-595E-1D04B89B4A92}"/>
              </a:ext>
            </a:extLst>
          </p:cNvPr>
          <p:cNvSpPr txBox="1"/>
          <p:nvPr/>
        </p:nvSpPr>
        <p:spPr>
          <a:xfrm>
            <a:off x="9750135" y="4677888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2024</a:t>
            </a:r>
          </a:p>
        </p:txBody>
      </p:sp>
      <p:sp>
        <p:nvSpPr>
          <p:cNvPr id="100" name="TextBox 11">
            <a:extLst>
              <a:ext uri="{FF2B5EF4-FFF2-40B4-BE49-F238E27FC236}">
                <a16:creationId xmlns:a16="http://schemas.microsoft.com/office/drawing/2014/main" id="{0973A1D0-0E68-B420-5FA8-B8E8D123ED4D}"/>
              </a:ext>
            </a:extLst>
          </p:cNvPr>
          <p:cNvSpPr txBox="1"/>
          <p:nvPr/>
        </p:nvSpPr>
        <p:spPr>
          <a:xfrm>
            <a:off x="9886185" y="4233410"/>
            <a:ext cx="435985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173M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FC01B9CA-4E9C-8A94-46D7-A6EB0E2866B0}"/>
              </a:ext>
            </a:extLst>
          </p:cNvPr>
          <p:cNvSpPr/>
          <p:nvPr/>
        </p:nvSpPr>
        <p:spPr>
          <a:xfrm>
            <a:off x="10472759" y="2876471"/>
            <a:ext cx="139413" cy="646459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6E04EB5F-4399-DB4D-47CA-6F8B2613E7EB}"/>
              </a:ext>
            </a:extLst>
          </p:cNvPr>
          <p:cNvSpPr/>
          <p:nvPr/>
        </p:nvSpPr>
        <p:spPr>
          <a:xfrm>
            <a:off x="10472760" y="2477340"/>
            <a:ext cx="139413" cy="3991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79BCC067-655C-28A9-0811-FAD41B088154}"/>
              </a:ext>
            </a:extLst>
          </p:cNvPr>
          <p:cNvSpPr/>
          <p:nvPr/>
        </p:nvSpPr>
        <p:spPr>
          <a:xfrm>
            <a:off x="10472760" y="3522930"/>
            <a:ext cx="139413" cy="1081117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1">
            <a:extLst>
              <a:ext uri="{FF2B5EF4-FFF2-40B4-BE49-F238E27FC236}">
                <a16:creationId xmlns:a16="http://schemas.microsoft.com/office/drawing/2014/main" id="{12257262-D804-B58B-0E5D-D653FF57F534}"/>
              </a:ext>
            </a:extLst>
          </p:cNvPr>
          <p:cNvSpPr txBox="1"/>
          <p:nvPr/>
        </p:nvSpPr>
        <p:spPr>
          <a:xfrm>
            <a:off x="10175950" y="4678943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2025</a:t>
            </a:r>
          </a:p>
        </p:txBody>
      </p:sp>
      <p:sp>
        <p:nvSpPr>
          <p:cNvPr id="105" name="TextBox 11">
            <a:extLst>
              <a:ext uri="{FF2B5EF4-FFF2-40B4-BE49-F238E27FC236}">
                <a16:creationId xmlns:a16="http://schemas.microsoft.com/office/drawing/2014/main" id="{1C83145A-8092-1A16-A0D5-6B39D6DA4286}"/>
              </a:ext>
            </a:extLst>
          </p:cNvPr>
          <p:cNvSpPr txBox="1"/>
          <p:nvPr/>
        </p:nvSpPr>
        <p:spPr>
          <a:xfrm>
            <a:off x="10312000" y="4234465"/>
            <a:ext cx="435985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185M</a:t>
            </a:r>
          </a:p>
        </p:txBody>
      </p:sp>
      <p:sp>
        <p:nvSpPr>
          <p:cNvPr id="107" name="TextBox 13">
            <a:extLst>
              <a:ext uri="{FF2B5EF4-FFF2-40B4-BE49-F238E27FC236}">
                <a16:creationId xmlns:a16="http://schemas.microsoft.com/office/drawing/2014/main" id="{CABB22D0-44FF-A73F-1254-311EB8B960C5}"/>
              </a:ext>
            </a:extLst>
          </p:cNvPr>
          <p:cNvSpPr txBox="1"/>
          <p:nvPr/>
        </p:nvSpPr>
        <p:spPr>
          <a:xfrm>
            <a:off x="6725830" y="5128575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 캐주얼 게임시장 확대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08" name="TextBox 11">
            <a:extLst>
              <a:ext uri="{FF2B5EF4-FFF2-40B4-BE49-F238E27FC236}">
                <a16:creationId xmlns:a16="http://schemas.microsoft.com/office/drawing/2014/main" id="{9619F1F9-F0B7-D156-631A-788B1A790B8A}"/>
              </a:ext>
            </a:extLst>
          </p:cNvPr>
          <p:cNvSpPr txBox="1"/>
          <p:nvPr/>
        </p:nvSpPr>
        <p:spPr>
          <a:xfrm>
            <a:off x="2508178" y="38789"/>
            <a:ext cx="7604580" cy="7886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5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개 발 동 기</a:t>
            </a:r>
            <a:endParaRPr lang="en-US" sz="5000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111" name="Freeform 8">
            <a:extLst>
              <a:ext uri="{FF2B5EF4-FFF2-40B4-BE49-F238E27FC236}">
                <a16:creationId xmlns:a16="http://schemas.microsoft.com/office/drawing/2014/main" id="{FA540AEB-8E5C-D762-B5EE-F39CD8218924}"/>
              </a:ext>
            </a:extLst>
          </p:cNvPr>
          <p:cNvSpPr/>
          <p:nvPr/>
        </p:nvSpPr>
        <p:spPr>
          <a:xfrm>
            <a:off x="-881872" y="5716739"/>
            <a:ext cx="1922774" cy="2019951"/>
          </a:xfrm>
          <a:custGeom>
            <a:avLst/>
            <a:gdLst/>
            <a:ahLst/>
            <a:cxnLst/>
            <a:rect l="l" t="t" r="r" b="b"/>
            <a:pathLst>
              <a:path w="2134862" h="2134862">
                <a:moveTo>
                  <a:pt x="0" y="0"/>
                </a:moveTo>
                <a:lnTo>
                  <a:pt x="2134862" y="0"/>
                </a:lnTo>
                <a:lnTo>
                  <a:pt x="2134862" y="2134862"/>
                </a:lnTo>
                <a:lnTo>
                  <a:pt x="0" y="21348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9" name="Freeform 7">
            <a:extLst>
              <a:ext uri="{FF2B5EF4-FFF2-40B4-BE49-F238E27FC236}">
                <a16:creationId xmlns:a16="http://schemas.microsoft.com/office/drawing/2014/main" id="{F5115279-20C6-EBA0-4922-F0AC291FA3D5}"/>
              </a:ext>
            </a:extLst>
          </p:cNvPr>
          <p:cNvSpPr/>
          <p:nvPr/>
        </p:nvSpPr>
        <p:spPr>
          <a:xfrm flipH="1">
            <a:off x="10521819" y="-976766"/>
            <a:ext cx="2319362" cy="2319362"/>
          </a:xfrm>
          <a:custGeom>
            <a:avLst/>
            <a:gdLst/>
            <a:ahLst/>
            <a:cxnLst/>
            <a:rect l="l" t="t" r="r" b="b"/>
            <a:pathLst>
              <a:path w="2319362" h="2319362">
                <a:moveTo>
                  <a:pt x="2319362" y="0"/>
                </a:moveTo>
                <a:lnTo>
                  <a:pt x="0" y="0"/>
                </a:lnTo>
                <a:lnTo>
                  <a:pt x="0" y="2319362"/>
                </a:lnTo>
                <a:lnTo>
                  <a:pt x="2319362" y="2319362"/>
                </a:lnTo>
                <a:lnTo>
                  <a:pt x="2319362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3" name="Freeform 9">
            <a:extLst>
              <a:ext uri="{FF2B5EF4-FFF2-40B4-BE49-F238E27FC236}">
                <a16:creationId xmlns:a16="http://schemas.microsoft.com/office/drawing/2014/main" id="{2077DC71-C1C7-000D-2952-62819F05DB7E}"/>
              </a:ext>
            </a:extLst>
          </p:cNvPr>
          <p:cNvSpPr/>
          <p:nvPr/>
        </p:nvSpPr>
        <p:spPr>
          <a:xfrm rot="20031058">
            <a:off x="-510739" y="-518825"/>
            <a:ext cx="1199774" cy="1267346"/>
          </a:xfrm>
          <a:custGeom>
            <a:avLst/>
            <a:gdLst/>
            <a:ahLst/>
            <a:cxnLst/>
            <a:rect l="l" t="t" r="r" b="b"/>
            <a:pathLst>
              <a:path w="4941664" h="3640359">
                <a:moveTo>
                  <a:pt x="0" y="0"/>
                </a:moveTo>
                <a:lnTo>
                  <a:pt x="4941665" y="0"/>
                </a:lnTo>
                <a:lnTo>
                  <a:pt x="4941665" y="3640359"/>
                </a:lnTo>
                <a:lnTo>
                  <a:pt x="0" y="36403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6" name="TextBox 13">
            <a:extLst>
              <a:ext uri="{FF2B5EF4-FFF2-40B4-BE49-F238E27FC236}">
                <a16:creationId xmlns:a16="http://schemas.microsoft.com/office/drawing/2014/main" id="{E840603D-1AF8-6AEC-9DE6-96E54E2E9A5C}"/>
              </a:ext>
            </a:extLst>
          </p:cNvPr>
          <p:cNvSpPr txBox="1"/>
          <p:nvPr/>
        </p:nvSpPr>
        <p:spPr>
          <a:xfrm>
            <a:off x="6725830" y="5513238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 캐주얼 게임분야 매출 증가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19C82355-A788-8AA5-A0CF-C71F86B05813}"/>
              </a:ext>
            </a:extLst>
          </p:cNvPr>
          <p:cNvCxnSpPr/>
          <p:nvPr/>
        </p:nvCxnSpPr>
        <p:spPr>
          <a:xfrm>
            <a:off x="320842" y="6579227"/>
            <a:ext cx="11598442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1">
            <a:extLst>
              <a:ext uri="{FF2B5EF4-FFF2-40B4-BE49-F238E27FC236}">
                <a16:creationId xmlns:a16="http://schemas.microsoft.com/office/drawing/2014/main" id="{3A3FA6AA-6CA0-7DE8-29FD-529E12888810}"/>
              </a:ext>
            </a:extLst>
          </p:cNvPr>
          <p:cNvSpPr txBox="1"/>
          <p:nvPr/>
        </p:nvSpPr>
        <p:spPr>
          <a:xfrm>
            <a:off x="10856685" y="5783739"/>
            <a:ext cx="1712232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002</a:t>
            </a:r>
          </a:p>
        </p:txBody>
      </p:sp>
      <p:sp>
        <p:nvSpPr>
          <p:cNvPr id="159" name="TextBox 13">
            <a:extLst>
              <a:ext uri="{FF2B5EF4-FFF2-40B4-BE49-F238E27FC236}">
                <a16:creationId xmlns:a16="http://schemas.microsoft.com/office/drawing/2014/main" id="{C1A41EE5-207E-169D-80B0-5E66AC9C7AB4}"/>
              </a:ext>
            </a:extLst>
          </p:cNvPr>
          <p:cNvSpPr txBox="1"/>
          <p:nvPr/>
        </p:nvSpPr>
        <p:spPr>
          <a:xfrm>
            <a:off x="2141739" y="1917194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객체지향 언어 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4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가지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6E6A7FCD-CB55-0BA7-79B3-65FA16B8515F}"/>
              </a:ext>
            </a:extLst>
          </p:cNvPr>
          <p:cNvSpPr txBox="1"/>
          <p:nvPr/>
        </p:nvSpPr>
        <p:spPr>
          <a:xfrm>
            <a:off x="2141739" y="3095229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컬렉션 프레임워크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5AEDFAB9-4F55-D128-9F3C-F26CABC67074}"/>
              </a:ext>
            </a:extLst>
          </p:cNvPr>
          <p:cNvSpPr txBox="1"/>
          <p:nvPr/>
        </p:nvSpPr>
        <p:spPr>
          <a:xfrm>
            <a:off x="2141739" y="3663885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상속과 인터페이스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id="{C38D3A5A-A709-EDB8-6555-781722AE2D5E}"/>
              </a:ext>
            </a:extLst>
          </p:cNvPr>
          <p:cNvSpPr txBox="1"/>
          <p:nvPr/>
        </p:nvSpPr>
        <p:spPr>
          <a:xfrm>
            <a:off x="2141739" y="2610983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접근제어자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65B87F8F-D2FE-3A4D-D4F5-E112801AA3EC}"/>
              </a:ext>
            </a:extLst>
          </p:cNvPr>
          <p:cNvSpPr txBox="1"/>
          <p:nvPr/>
        </p:nvSpPr>
        <p:spPr>
          <a:xfrm>
            <a:off x="2153622" y="4166092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메서드 </a:t>
            </a:r>
            <a:r>
              <a:rPr lang="ko-KR" altLang="en-US" sz="1727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오버라이드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E7A7B06-8B22-0E52-255E-6C52CE4FD720}"/>
              </a:ext>
            </a:extLst>
          </p:cNvPr>
          <p:cNvSpPr txBox="1"/>
          <p:nvPr/>
        </p:nvSpPr>
        <p:spPr>
          <a:xfrm>
            <a:off x="2141739" y="2196790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-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 추상화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, 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캡슐화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, 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상속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, </a:t>
            </a:r>
            <a:r>
              <a:rPr lang="ko-KR" altLang="en-US" sz="1727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다형성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0" name="TextBox 11">
            <a:extLst>
              <a:ext uri="{FF2B5EF4-FFF2-40B4-BE49-F238E27FC236}">
                <a16:creationId xmlns:a16="http://schemas.microsoft.com/office/drawing/2014/main" id="{2CB31BD1-459F-8483-04C5-D45FAA767F54}"/>
              </a:ext>
            </a:extLst>
          </p:cNvPr>
          <p:cNvSpPr txBox="1"/>
          <p:nvPr/>
        </p:nvSpPr>
        <p:spPr>
          <a:xfrm>
            <a:off x="2173818" y="892522"/>
            <a:ext cx="6085729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학습 및 숙달 필요 항목</a:t>
            </a:r>
            <a:endParaRPr lang="ko-KR" altLang="en-US" sz="1500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22" name="TextBox 13">
            <a:extLst>
              <a:ext uri="{FF2B5EF4-FFF2-40B4-BE49-F238E27FC236}">
                <a16:creationId xmlns:a16="http://schemas.microsoft.com/office/drawing/2014/main" id="{08DFAC5E-9284-3326-FBD0-D17156E2CB8E}"/>
              </a:ext>
            </a:extLst>
          </p:cNvPr>
          <p:cNvSpPr txBox="1"/>
          <p:nvPr/>
        </p:nvSpPr>
        <p:spPr>
          <a:xfrm>
            <a:off x="2153622" y="4675390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추상클래스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3" name="TextBox 13">
            <a:extLst>
              <a:ext uri="{FF2B5EF4-FFF2-40B4-BE49-F238E27FC236}">
                <a16:creationId xmlns:a16="http://schemas.microsoft.com/office/drawing/2014/main" id="{77A9CFFD-4CA9-8C2E-388B-ADCB04A9CF39}"/>
              </a:ext>
            </a:extLst>
          </p:cNvPr>
          <p:cNvSpPr txBox="1"/>
          <p:nvPr/>
        </p:nvSpPr>
        <p:spPr>
          <a:xfrm>
            <a:off x="2153622" y="5139486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디자인 패턴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E7E1B262-68C6-6CE7-AD64-95D1B9C16E80}"/>
              </a:ext>
            </a:extLst>
          </p:cNvPr>
          <p:cNvSpPr txBox="1"/>
          <p:nvPr/>
        </p:nvSpPr>
        <p:spPr>
          <a:xfrm>
            <a:off x="2141739" y="5897376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Graphics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를 활용한 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GUI</a:t>
            </a: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id="{CAA2F3B9-FB73-51B5-C779-F6EC5354F4CF}"/>
              </a:ext>
            </a:extLst>
          </p:cNvPr>
          <p:cNvSpPr txBox="1"/>
          <p:nvPr/>
        </p:nvSpPr>
        <p:spPr>
          <a:xfrm>
            <a:off x="2141739" y="5455257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-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 전략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(Strategy)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패턴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5D075DB-9F5C-3523-CDA6-68460D6DE08F}"/>
              </a:ext>
            </a:extLst>
          </p:cNvPr>
          <p:cNvCxnSpPr>
            <a:cxnSpLocks/>
          </p:cNvCxnSpPr>
          <p:nvPr/>
        </p:nvCxnSpPr>
        <p:spPr>
          <a:xfrm>
            <a:off x="7543000" y="1578540"/>
            <a:ext cx="267701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6114EC0-511D-63F2-A935-03FE7A8C5C8C}"/>
              </a:ext>
            </a:extLst>
          </p:cNvPr>
          <p:cNvCxnSpPr>
            <a:cxnSpLocks/>
          </p:cNvCxnSpPr>
          <p:nvPr/>
        </p:nvCxnSpPr>
        <p:spPr>
          <a:xfrm>
            <a:off x="2112273" y="1578540"/>
            <a:ext cx="294471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reeform 10">
            <a:extLst>
              <a:ext uri="{FF2B5EF4-FFF2-40B4-BE49-F238E27FC236}">
                <a16:creationId xmlns:a16="http://schemas.microsoft.com/office/drawing/2014/main" id="{69FC9B31-D319-9CC9-E316-BDA3A3562BED}"/>
              </a:ext>
            </a:extLst>
          </p:cNvPr>
          <p:cNvSpPr/>
          <p:nvPr/>
        </p:nvSpPr>
        <p:spPr>
          <a:xfrm rot="20889619">
            <a:off x="16035" y="4790020"/>
            <a:ext cx="849219" cy="1133048"/>
          </a:xfrm>
          <a:custGeom>
            <a:avLst/>
            <a:gdLst/>
            <a:ahLst/>
            <a:cxnLst/>
            <a:rect l="l" t="t" r="r" b="b"/>
            <a:pathLst>
              <a:path w="3244833" h="4130983">
                <a:moveTo>
                  <a:pt x="0" y="0"/>
                </a:moveTo>
                <a:lnTo>
                  <a:pt x="3244834" y="0"/>
                </a:lnTo>
                <a:lnTo>
                  <a:pt x="3244834" y="4130984"/>
                </a:lnTo>
                <a:lnTo>
                  <a:pt x="0" y="41309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/>
            <a:stretch>
              <a:fillRect/>
            </a:stretch>
          </a:blipFill>
        </p:spPr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D158C-317B-B791-17CA-C181C4710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">
            <a:extLst>
              <a:ext uri="{FF2B5EF4-FFF2-40B4-BE49-F238E27FC236}">
                <a16:creationId xmlns:a16="http://schemas.microsoft.com/office/drawing/2014/main" id="{C3455440-F619-38A7-D3B7-D457BD97E44F}"/>
              </a:ext>
            </a:extLst>
          </p:cNvPr>
          <p:cNvGrpSpPr/>
          <p:nvPr/>
        </p:nvGrpSpPr>
        <p:grpSpPr>
          <a:xfrm>
            <a:off x="10706349" y="1062137"/>
            <a:ext cx="1341936" cy="443218"/>
            <a:chOff x="0" y="0"/>
            <a:chExt cx="1794695" cy="2029111"/>
          </a:xfrm>
        </p:grpSpPr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B8D036AD-4806-1A0C-0725-EF099300DB0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68" name="TextBox 8">
              <a:extLst>
                <a:ext uri="{FF2B5EF4-FFF2-40B4-BE49-F238E27FC236}">
                  <a16:creationId xmlns:a16="http://schemas.microsoft.com/office/drawing/2014/main" id="{10F38572-99CF-728A-8CEC-8FE23EA32CB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69" name="Group 6">
            <a:extLst>
              <a:ext uri="{FF2B5EF4-FFF2-40B4-BE49-F238E27FC236}">
                <a16:creationId xmlns:a16="http://schemas.microsoft.com/office/drawing/2014/main" id="{9F8B2F62-FF4E-4AC4-8589-8E5EFAFC61DE}"/>
              </a:ext>
            </a:extLst>
          </p:cNvPr>
          <p:cNvGrpSpPr/>
          <p:nvPr/>
        </p:nvGrpSpPr>
        <p:grpSpPr>
          <a:xfrm>
            <a:off x="10806342" y="1131402"/>
            <a:ext cx="1160088" cy="314496"/>
            <a:chOff x="-19864" y="0"/>
            <a:chExt cx="1814559" cy="2029111"/>
          </a:xfrm>
        </p:grpSpPr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BDB66A86-A93C-C315-5DF7-401424D61DD5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71" name="TextBox 8">
              <a:extLst>
                <a:ext uri="{FF2B5EF4-FFF2-40B4-BE49-F238E27FC236}">
                  <a16:creationId xmlns:a16="http://schemas.microsoft.com/office/drawing/2014/main" id="{313BEDAD-3B61-C18D-4D48-FD45A664ED70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60" name="Group 6">
            <a:extLst>
              <a:ext uri="{FF2B5EF4-FFF2-40B4-BE49-F238E27FC236}">
                <a16:creationId xmlns:a16="http://schemas.microsoft.com/office/drawing/2014/main" id="{9C89C49D-3CE8-33E4-1D4B-65F76690FC0C}"/>
              </a:ext>
            </a:extLst>
          </p:cNvPr>
          <p:cNvGrpSpPr/>
          <p:nvPr/>
        </p:nvGrpSpPr>
        <p:grpSpPr>
          <a:xfrm>
            <a:off x="8792944" y="2756745"/>
            <a:ext cx="1729201" cy="1645444"/>
            <a:chOff x="0" y="0"/>
            <a:chExt cx="1794695" cy="2029111"/>
          </a:xfrm>
        </p:grpSpPr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7C90DD16-4EC8-84A5-279E-3244CF38B276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62" name="TextBox 8">
              <a:extLst>
                <a:ext uri="{FF2B5EF4-FFF2-40B4-BE49-F238E27FC236}">
                  <a16:creationId xmlns:a16="http://schemas.microsoft.com/office/drawing/2014/main" id="{ED013D12-CA6B-B1B1-1686-BD8753661E6D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63" name="Group 6">
            <a:extLst>
              <a:ext uri="{FF2B5EF4-FFF2-40B4-BE49-F238E27FC236}">
                <a16:creationId xmlns:a16="http://schemas.microsoft.com/office/drawing/2014/main" id="{4134389A-BD76-F5CA-80E9-D0FD6449599C}"/>
              </a:ext>
            </a:extLst>
          </p:cNvPr>
          <p:cNvGrpSpPr/>
          <p:nvPr/>
        </p:nvGrpSpPr>
        <p:grpSpPr>
          <a:xfrm>
            <a:off x="8844640" y="2826009"/>
            <a:ext cx="1626359" cy="314496"/>
            <a:chOff x="0" y="0"/>
            <a:chExt cx="1794695" cy="2029111"/>
          </a:xfrm>
        </p:grpSpPr>
        <p:sp>
          <p:nvSpPr>
            <p:cNvPr id="64" name="Freeform 7">
              <a:extLst>
                <a:ext uri="{FF2B5EF4-FFF2-40B4-BE49-F238E27FC236}">
                  <a16:creationId xmlns:a16="http://schemas.microsoft.com/office/drawing/2014/main" id="{67772ED1-06C5-C051-4371-068CDD2289FA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65" name="TextBox 8">
              <a:extLst>
                <a:ext uri="{FF2B5EF4-FFF2-40B4-BE49-F238E27FC236}">
                  <a16:creationId xmlns:a16="http://schemas.microsoft.com/office/drawing/2014/main" id="{5457ED1B-70A5-3328-6ACF-A95B865DD39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52" name="Group 6">
            <a:extLst>
              <a:ext uri="{FF2B5EF4-FFF2-40B4-BE49-F238E27FC236}">
                <a16:creationId xmlns:a16="http://schemas.microsoft.com/office/drawing/2014/main" id="{91924270-DD5F-B24B-0853-A8D93F7EC16A}"/>
              </a:ext>
            </a:extLst>
          </p:cNvPr>
          <p:cNvGrpSpPr/>
          <p:nvPr/>
        </p:nvGrpSpPr>
        <p:grpSpPr>
          <a:xfrm>
            <a:off x="8798997" y="415805"/>
            <a:ext cx="1729201" cy="1645444"/>
            <a:chOff x="0" y="0"/>
            <a:chExt cx="1794695" cy="2029111"/>
          </a:xfrm>
        </p:grpSpPr>
        <p:sp>
          <p:nvSpPr>
            <p:cNvPr id="53" name="Freeform 7">
              <a:extLst>
                <a:ext uri="{FF2B5EF4-FFF2-40B4-BE49-F238E27FC236}">
                  <a16:creationId xmlns:a16="http://schemas.microsoft.com/office/drawing/2014/main" id="{D653DFA6-855D-6FB5-BF3F-7C3D42D281A6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4" name="TextBox 8">
              <a:extLst>
                <a:ext uri="{FF2B5EF4-FFF2-40B4-BE49-F238E27FC236}">
                  <a16:creationId xmlns:a16="http://schemas.microsoft.com/office/drawing/2014/main" id="{6D9865FF-9666-E4A0-A54F-6BAE1C937ED0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92DE4308-73C1-AD57-FCCB-2A1774710CAE}"/>
              </a:ext>
            </a:extLst>
          </p:cNvPr>
          <p:cNvCxnSpPr/>
          <p:nvPr/>
        </p:nvCxnSpPr>
        <p:spPr>
          <a:xfrm>
            <a:off x="320842" y="6579227"/>
            <a:ext cx="11598442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1">
            <a:extLst>
              <a:ext uri="{FF2B5EF4-FFF2-40B4-BE49-F238E27FC236}">
                <a16:creationId xmlns:a16="http://schemas.microsoft.com/office/drawing/2014/main" id="{D33646AE-4ADA-9EDF-8D07-45DA132A38FE}"/>
              </a:ext>
            </a:extLst>
          </p:cNvPr>
          <p:cNvSpPr txBox="1"/>
          <p:nvPr/>
        </p:nvSpPr>
        <p:spPr>
          <a:xfrm>
            <a:off x="10856685" y="5783739"/>
            <a:ext cx="1712232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002</a:t>
            </a:r>
          </a:p>
        </p:txBody>
      </p:sp>
      <p:grpSp>
        <p:nvGrpSpPr>
          <p:cNvPr id="192" name="그룹 191">
            <a:extLst>
              <a:ext uri="{FF2B5EF4-FFF2-40B4-BE49-F238E27FC236}">
                <a16:creationId xmlns:a16="http://schemas.microsoft.com/office/drawing/2014/main" id="{453ACC98-8088-708B-5B7D-158379817F0A}"/>
              </a:ext>
            </a:extLst>
          </p:cNvPr>
          <p:cNvGrpSpPr/>
          <p:nvPr/>
        </p:nvGrpSpPr>
        <p:grpSpPr>
          <a:xfrm>
            <a:off x="3488093" y="1625918"/>
            <a:ext cx="344059" cy="124779"/>
            <a:chOff x="1404054" y="1270497"/>
            <a:chExt cx="588726" cy="94889"/>
          </a:xfrm>
        </p:grpSpPr>
        <p:cxnSp>
          <p:nvCxnSpPr>
            <p:cNvPr id="193" name="직선 연결선 192">
              <a:extLst>
                <a:ext uri="{FF2B5EF4-FFF2-40B4-BE49-F238E27FC236}">
                  <a16:creationId xmlns:a16="http://schemas.microsoft.com/office/drawing/2014/main" id="{F602944C-3383-1750-2A73-D6EA41C53F1D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>
              <a:extLst>
                <a:ext uri="{FF2B5EF4-FFF2-40B4-BE49-F238E27FC236}">
                  <a16:creationId xmlns:a16="http://schemas.microsoft.com/office/drawing/2014/main" id="{1D5644CA-ED3A-E688-514C-0B1189B2BE4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>
              <a:extLst>
                <a:ext uri="{FF2B5EF4-FFF2-40B4-BE49-F238E27FC236}">
                  <a16:creationId xmlns:a16="http://schemas.microsoft.com/office/drawing/2014/main" id="{C691D141-ED91-B511-A107-A7CF5F9A22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0" name="그룹 199">
            <a:extLst>
              <a:ext uri="{FF2B5EF4-FFF2-40B4-BE49-F238E27FC236}">
                <a16:creationId xmlns:a16="http://schemas.microsoft.com/office/drawing/2014/main" id="{39692CEF-00FD-F18B-305F-492EFD9D4021}"/>
              </a:ext>
            </a:extLst>
          </p:cNvPr>
          <p:cNvGrpSpPr/>
          <p:nvPr/>
        </p:nvGrpSpPr>
        <p:grpSpPr>
          <a:xfrm>
            <a:off x="1104281" y="3542142"/>
            <a:ext cx="620858" cy="124779"/>
            <a:chOff x="1404054" y="1270497"/>
            <a:chExt cx="588726" cy="94889"/>
          </a:xfrm>
        </p:grpSpPr>
        <p:cxnSp>
          <p:nvCxnSpPr>
            <p:cNvPr id="201" name="직선 연결선 200">
              <a:extLst>
                <a:ext uri="{FF2B5EF4-FFF2-40B4-BE49-F238E27FC236}">
                  <a16:creationId xmlns:a16="http://schemas.microsoft.com/office/drawing/2014/main" id="{A0AD1262-92C9-F126-DD96-BC4D5C006BE2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직선 연결선 201">
              <a:extLst>
                <a:ext uri="{FF2B5EF4-FFF2-40B4-BE49-F238E27FC236}">
                  <a16:creationId xmlns:a16="http://schemas.microsoft.com/office/drawing/2014/main" id="{3B1CD391-3F13-A004-364B-0D09CAC3692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직선 연결선 202">
              <a:extLst>
                <a:ext uri="{FF2B5EF4-FFF2-40B4-BE49-F238E27FC236}">
                  <a16:creationId xmlns:a16="http://schemas.microsoft.com/office/drawing/2014/main" id="{384A6CCB-C6EE-0975-3CA6-516A1DCE46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9" name="직선 연결선 208">
            <a:extLst>
              <a:ext uri="{FF2B5EF4-FFF2-40B4-BE49-F238E27FC236}">
                <a16:creationId xmlns:a16="http://schemas.microsoft.com/office/drawing/2014/main" id="{588407E4-1C6B-D220-BE0D-05DEECA7DB02}"/>
              </a:ext>
            </a:extLst>
          </p:cNvPr>
          <p:cNvCxnSpPr>
            <a:cxnSpLocks/>
          </p:cNvCxnSpPr>
          <p:nvPr/>
        </p:nvCxnSpPr>
        <p:spPr>
          <a:xfrm>
            <a:off x="3457042" y="1743332"/>
            <a:ext cx="0" cy="377639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5" name="그룹 214">
            <a:extLst>
              <a:ext uri="{FF2B5EF4-FFF2-40B4-BE49-F238E27FC236}">
                <a16:creationId xmlns:a16="http://schemas.microsoft.com/office/drawing/2014/main" id="{C68B566A-E8B6-4CA9-443C-334E28DA6F06}"/>
              </a:ext>
            </a:extLst>
          </p:cNvPr>
          <p:cNvGrpSpPr/>
          <p:nvPr/>
        </p:nvGrpSpPr>
        <p:grpSpPr>
          <a:xfrm>
            <a:off x="3515797" y="5440103"/>
            <a:ext cx="344059" cy="124779"/>
            <a:chOff x="1404054" y="1270497"/>
            <a:chExt cx="588726" cy="94889"/>
          </a:xfrm>
        </p:grpSpPr>
        <p:cxnSp>
          <p:nvCxnSpPr>
            <p:cNvPr id="216" name="직선 연결선 215">
              <a:extLst>
                <a:ext uri="{FF2B5EF4-FFF2-40B4-BE49-F238E27FC236}">
                  <a16:creationId xmlns:a16="http://schemas.microsoft.com/office/drawing/2014/main" id="{6A3383ED-E8D1-2103-6981-2A86FF6BF4B6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직선 연결선 216">
              <a:extLst>
                <a:ext uri="{FF2B5EF4-FFF2-40B4-BE49-F238E27FC236}">
                  <a16:creationId xmlns:a16="http://schemas.microsoft.com/office/drawing/2014/main" id="{59C5E56A-7684-7F98-4685-8F1C9A4B08D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직선 연결선 217">
              <a:extLst>
                <a:ext uri="{FF2B5EF4-FFF2-40B4-BE49-F238E27FC236}">
                  <a16:creationId xmlns:a16="http://schemas.microsoft.com/office/drawing/2014/main" id="{4C9EE3D3-946E-4081-98DD-D19F9309FB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4" name="그룹 223">
            <a:extLst>
              <a:ext uri="{FF2B5EF4-FFF2-40B4-BE49-F238E27FC236}">
                <a16:creationId xmlns:a16="http://schemas.microsoft.com/office/drawing/2014/main" id="{D3FD17B8-C409-03DF-479C-39090800833E}"/>
              </a:ext>
            </a:extLst>
          </p:cNvPr>
          <p:cNvGrpSpPr/>
          <p:nvPr/>
        </p:nvGrpSpPr>
        <p:grpSpPr>
          <a:xfrm>
            <a:off x="3186147" y="3544918"/>
            <a:ext cx="626084" cy="124779"/>
            <a:chOff x="1404054" y="1270497"/>
            <a:chExt cx="588726" cy="94889"/>
          </a:xfrm>
        </p:grpSpPr>
        <p:cxnSp>
          <p:nvCxnSpPr>
            <p:cNvPr id="225" name="직선 연결선 224">
              <a:extLst>
                <a:ext uri="{FF2B5EF4-FFF2-40B4-BE49-F238E27FC236}">
                  <a16:creationId xmlns:a16="http://schemas.microsoft.com/office/drawing/2014/main" id="{6AB82C2C-1C54-EB0C-724B-AEB5EC2FD6E7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직선 연결선 225">
              <a:extLst>
                <a:ext uri="{FF2B5EF4-FFF2-40B4-BE49-F238E27FC236}">
                  <a16:creationId xmlns:a16="http://schemas.microsoft.com/office/drawing/2014/main" id="{94FA2AF1-0CDF-2600-D448-2577DBB153C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직선 연결선 226">
              <a:extLst>
                <a:ext uri="{FF2B5EF4-FFF2-40B4-BE49-F238E27FC236}">
                  <a16:creationId xmlns:a16="http://schemas.microsoft.com/office/drawing/2014/main" id="{648DF54C-D903-20E7-1E72-3650DD8A9C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직선 연결선 205">
            <a:extLst>
              <a:ext uri="{FF2B5EF4-FFF2-40B4-BE49-F238E27FC236}">
                <a16:creationId xmlns:a16="http://schemas.microsoft.com/office/drawing/2014/main" id="{4E010BDD-496B-7B09-CC31-B293AB4598C8}"/>
              </a:ext>
            </a:extLst>
          </p:cNvPr>
          <p:cNvCxnSpPr>
            <a:cxnSpLocks/>
          </p:cNvCxnSpPr>
          <p:nvPr/>
        </p:nvCxnSpPr>
        <p:spPr>
          <a:xfrm flipH="1" flipV="1">
            <a:off x="9164561" y="1186208"/>
            <a:ext cx="44792" cy="66384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TextBox 13">
            <a:extLst>
              <a:ext uri="{FF2B5EF4-FFF2-40B4-BE49-F238E27FC236}">
                <a16:creationId xmlns:a16="http://schemas.microsoft.com/office/drawing/2014/main" id="{D26B21CA-0195-5631-C152-9805BBF3E7BD}"/>
              </a:ext>
            </a:extLst>
          </p:cNvPr>
          <p:cNvSpPr txBox="1"/>
          <p:nvPr/>
        </p:nvSpPr>
        <p:spPr>
          <a:xfrm>
            <a:off x="8876230" y="1201857"/>
            <a:ext cx="150744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Image</a:t>
            </a:r>
          </a:p>
        </p:txBody>
      </p:sp>
      <p:sp>
        <p:nvSpPr>
          <p:cNvPr id="313" name="TextBox 13">
            <a:extLst>
              <a:ext uri="{FF2B5EF4-FFF2-40B4-BE49-F238E27FC236}">
                <a16:creationId xmlns:a16="http://schemas.microsoft.com/office/drawing/2014/main" id="{096DC012-362A-8DBC-0E8F-BB384718C10B}"/>
              </a:ext>
            </a:extLst>
          </p:cNvPr>
          <p:cNvSpPr txBox="1"/>
          <p:nvPr/>
        </p:nvSpPr>
        <p:spPr>
          <a:xfrm>
            <a:off x="8883732" y="968749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PlayerImage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14" name="TextBox 13">
            <a:extLst>
              <a:ext uri="{FF2B5EF4-FFF2-40B4-BE49-F238E27FC236}">
                <a16:creationId xmlns:a16="http://schemas.microsoft.com/office/drawing/2014/main" id="{EDED1FE3-7955-2D98-804D-1E55D4C8771A}"/>
              </a:ext>
            </a:extLst>
          </p:cNvPr>
          <p:cNvSpPr txBox="1"/>
          <p:nvPr/>
        </p:nvSpPr>
        <p:spPr>
          <a:xfrm>
            <a:off x="8883731" y="722946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int</a:t>
            </a:r>
          </a:p>
        </p:txBody>
      </p:sp>
      <p:sp>
        <p:nvSpPr>
          <p:cNvPr id="315" name="TextBox 13">
            <a:extLst>
              <a:ext uri="{FF2B5EF4-FFF2-40B4-BE49-F238E27FC236}">
                <a16:creationId xmlns:a16="http://schemas.microsoft.com/office/drawing/2014/main" id="{DC7E954F-A62A-D19E-4593-F2E7784BA1E9}"/>
              </a:ext>
            </a:extLst>
          </p:cNvPr>
          <p:cNvSpPr txBox="1"/>
          <p:nvPr/>
        </p:nvSpPr>
        <p:spPr>
          <a:xfrm>
            <a:off x="8876230" y="1349953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316" name="TextBox 13">
            <a:extLst>
              <a:ext uri="{FF2B5EF4-FFF2-40B4-BE49-F238E27FC236}">
                <a16:creationId xmlns:a16="http://schemas.microsoft.com/office/drawing/2014/main" id="{DD532DCE-F713-CFA6-A3A6-043EEAE62A3B}"/>
              </a:ext>
            </a:extLst>
          </p:cNvPr>
          <p:cNvSpPr txBox="1"/>
          <p:nvPr/>
        </p:nvSpPr>
        <p:spPr>
          <a:xfrm>
            <a:off x="8876230" y="1497111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317" name="TextBox 13">
            <a:extLst>
              <a:ext uri="{FF2B5EF4-FFF2-40B4-BE49-F238E27FC236}">
                <a16:creationId xmlns:a16="http://schemas.microsoft.com/office/drawing/2014/main" id="{E07CCFD5-DB14-AA89-4466-E57C8B2449CF}"/>
              </a:ext>
            </a:extLst>
          </p:cNvPr>
          <p:cNvSpPr txBox="1"/>
          <p:nvPr/>
        </p:nvSpPr>
        <p:spPr>
          <a:xfrm>
            <a:off x="8873700" y="1641627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318" name="TextBox 13">
            <a:extLst>
              <a:ext uri="{FF2B5EF4-FFF2-40B4-BE49-F238E27FC236}">
                <a16:creationId xmlns:a16="http://schemas.microsoft.com/office/drawing/2014/main" id="{36E59ECC-D1CB-FC15-BCF8-F61745B6392D}"/>
              </a:ext>
            </a:extLst>
          </p:cNvPr>
          <p:cNvSpPr txBox="1"/>
          <p:nvPr/>
        </p:nvSpPr>
        <p:spPr>
          <a:xfrm>
            <a:off x="8873700" y="1774665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349" name="TextBox 13">
            <a:extLst>
              <a:ext uri="{FF2B5EF4-FFF2-40B4-BE49-F238E27FC236}">
                <a16:creationId xmlns:a16="http://schemas.microsoft.com/office/drawing/2014/main" id="{4CF7A24C-1277-1744-AFE0-9102886BBE97}"/>
              </a:ext>
            </a:extLst>
          </p:cNvPr>
          <p:cNvSpPr txBox="1"/>
          <p:nvPr/>
        </p:nvSpPr>
        <p:spPr>
          <a:xfrm>
            <a:off x="8882580" y="843645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int </a:t>
            </a:r>
          </a:p>
        </p:txBody>
      </p:sp>
      <p:sp>
        <p:nvSpPr>
          <p:cNvPr id="350" name="TextBox 13">
            <a:extLst>
              <a:ext uri="{FF2B5EF4-FFF2-40B4-BE49-F238E27FC236}">
                <a16:creationId xmlns:a16="http://schemas.microsoft.com/office/drawing/2014/main" id="{53D4CF42-AB96-D542-BFC5-D91B2B1C0F2D}"/>
              </a:ext>
            </a:extLst>
          </p:cNvPr>
          <p:cNvSpPr txBox="1"/>
          <p:nvPr/>
        </p:nvSpPr>
        <p:spPr>
          <a:xfrm>
            <a:off x="8881428" y="1094403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Player Image </a:t>
            </a:r>
          </a:p>
        </p:txBody>
      </p:sp>
      <p:sp>
        <p:nvSpPr>
          <p:cNvPr id="352" name="TextBox 13">
            <a:extLst>
              <a:ext uri="{FF2B5EF4-FFF2-40B4-BE49-F238E27FC236}">
                <a16:creationId xmlns:a16="http://schemas.microsoft.com/office/drawing/2014/main" id="{1AA6776C-F726-3232-00B3-110E4AB1B35E}"/>
              </a:ext>
            </a:extLst>
          </p:cNvPr>
          <p:cNvSpPr txBox="1"/>
          <p:nvPr/>
        </p:nvSpPr>
        <p:spPr>
          <a:xfrm>
            <a:off x="10838188" y="1056766"/>
            <a:ext cx="114910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설정별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53" name="TextBox 13">
            <a:extLst>
              <a:ext uri="{FF2B5EF4-FFF2-40B4-BE49-F238E27FC236}">
                <a16:creationId xmlns:a16="http://schemas.microsoft.com/office/drawing/2014/main" id="{175A54C1-6D0E-DB4F-1F4B-951CD91C8E7B}"/>
              </a:ext>
            </a:extLst>
          </p:cNvPr>
          <p:cNvSpPr txBox="1"/>
          <p:nvPr/>
        </p:nvSpPr>
        <p:spPr>
          <a:xfrm>
            <a:off x="10928586" y="1190973"/>
            <a:ext cx="86151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8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개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Class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82" name="TextBox 13">
            <a:extLst>
              <a:ext uri="{FF2B5EF4-FFF2-40B4-BE49-F238E27FC236}">
                <a16:creationId xmlns:a16="http://schemas.microsoft.com/office/drawing/2014/main" id="{8AA0DEB0-AE2A-B4E4-DA66-C6FA96439681}"/>
              </a:ext>
            </a:extLst>
          </p:cNvPr>
          <p:cNvSpPr txBox="1"/>
          <p:nvPr/>
        </p:nvSpPr>
        <p:spPr>
          <a:xfrm>
            <a:off x="8861366" y="3991996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grpSp>
        <p:nvGrpSpPr>
          <p:cNvPr id="55" name="Group 6">
            <a:extLst>
              <a:ext uri="{FF2B5EF4-FFF2-40B4-BE49-F238E27FC236}">
                <a16:creationId xmlns:a16="http://schemas.microsoft.com/office/drawing/2014/main" id="{D0CFDD3D-D115-1BDF-53DB-72DD2B1A2989}"/>
              </a:ext>
            </a:extLst>
          </p:cNvPr>
          <p:cNvGrpSpPr/>
          <p:nvPr/>
        </p:nvGrpSpPr>
        <p:grpSpPr>
          <a:xfrm>
            <a:off x="8850693" y="485069"/>
            <a:ext cx="1626359" cy="314496"/>
            <a:chOff x="0" y="0"/>
            <a:chExt cx="1794695" cy="2029111"/>
          </a:xfrm>
        </p:grpSpPr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7282C6EA-BB97-D9B3-EA49-09CF91419D75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7" name="TextBox 8">
              <a:extLst>
                <a:ext uri="{FF2B5EF4-FFF2-40B4-BE49-F238E27FC236}">
                  <a16:creationId xmlns:a16="http://schemas.microsoft.com/office/drawing/2014/main" id="{51540BB4-2E8D-F439-6B4A-74BA2CCBFE78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3" name="TextBox 49">
            <a:extLst>
              <a:ext uri="{FF2B5EF4-FFF2-40B4-BE49-F238E27FC236}">
                <a16:creationId xmlns:a16="http://schemas.microsoft.com/office/drawing/2014/main" id="{05488511-7C0C-34ED-C2AA-E29B62A0FECA}"/>
              </a:ext>
            </a:extLst>
          </p:cNvPr>
          <p:cNvSpPr txBox="1"/>
          <p:nvPr/>
        </p:nvSpPr>
        <p:spPr>
          <a:xfrm>
            <a:off x="8883732" y="370728"/>
            <a:ext cx="1600833" cy="42165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endParaRPr/>
          </a:p>
        </p:txBody>
      </p:sp>
      <p:sp>
        <p:nvSpPr>
          <p:cNvPr id="309" name="TextBox 13">
            <a:extLst>
              <a:ext uri="{FF2B5EF4-FFF2-40B4-BE49-F238E27FC236}">
                <a16:creationId xmlns:a16="http://schemas.microsoft.com/office/drawing/2014/main" id="{80B51C89-27F5-3C78-3CA0-2FA8A6C4AAE4}"/>
              </a:ext>
            </a:extLst>
          </p:cNvPr>
          <p:cNvSpPr txBox="1"/>
          <p:nvPr/>
        </p:nvSpPr>
        <p:spPr>
          <a:xfrm>
            <a:off x="9449357" y="406194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Player</a:t>
            </a:r>
          </a:p>
        </p:txBody>
      </p:sp>
      <p:sp>
        <p:nvSpPr>
          <p:cNvPr id="348" name="TextBox 13">
            <a:extLst>
              <a:ext uri="{FF2B5EF4-FFF2-40B4-BE49-F238E27FC236}">
                <a16:creationId xmlns:a16="http://schemas.microsoft.com/office/drawing/2014/main" id="{79CF399D-E95B-22A3-606E-857E87162CD7}"/>
              </a:ext>
            </a:extLst>
          </p:cNvPr>
          <p:cNvSpPr txBox="1"/>
          <p:nvPr/>
        </p:nvSpPr>
        <p:spPr>
          <a:xfrm>
            <a:off x="8928057" y="538275"/>
            <a:ext cx="152359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R,L,U,D,RU,RD,LU,LD</a:t>
            </a:r>
          </a:p>
        </p:txBody>
      </p:sp>
      <p:sp>
        <p:nvSpPr>
          <p:cNvPr id="31" name="TextBox 13">
            <a:extLst>
              <a:ext uri="{FF2B5EF4-FFF2-40B4-BE49-F238E27FC236}">
                <a16:creationId xmlns:a16="http://schemas.microsoft.com/office/drawing/2014/main" id="{6197B597-D1F9-A8B3-6884-16E9F70D562A}"/>
              </a:ext>
            </a:extLst>
          </p:cNvPr>
          <p:cNvSpPr txBox="1"/>
          <p:nvPr/>
        </p:nvSpPr>
        <p:spPr>
          <a:xfrm>
            <a:off x="9396017" y="2739047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Missile</a:t>
            </a:r>
          </a:p>
        </p:txBody>
      </p:sp>
      <p:sp>
        <p:nvSpPr>
          <p:cNvPr id="35" name="TextBox 13">
            <a:extLst>
              <a:ext uri="{FF2B5EF4-FFF2-40B4-BE49-F238E27FC236}">
                <a16:creationId xmlns:a16="http://schemas.microsoft.com/office/drawing/2014/main" id="{01BCB9E2-F4F1-70AC-A16F-BE9DAADAC7E9}"/>
              </a:ext>
            </a:extLst>
          </p:cNvPr>
          <p:cNvSpPr txBox="1"/>
          <p:nvPr/>
        </p:nvSpPr>
        <p:spPr>
          <a:xfrm>
            <a:off x="8928057" y="2864778"/>
            <a:ext cx="152359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R,L,U,D,RU,RD,LU,LD</a:t>
            </a:r>
          </a:p>
        </p:txBody>
      </p:sp>
      <p:sp>
        <p:nvSpPr>
          <p:cNvPr id="274" name="TextBox 13">
            <a:extLst>
              <a:ext uri="{FF2B5EF4-FFF2-40B4-BE49-F238E27FC236}">
                <a16:creationId xmlns:a16="http://schemas.microsoft.com/office/drawing/2014/main" id="{F79CD8B3-E8D4-7051-BC36-6B8229D308DE}"/>
              </a:ext>
            </a:extLst>
          </p:cNvPr>
          <p:cNvSpPr txBox="1"/>
          <p:nvPr/>
        </p:nvSpPr>
        <p:spPr>
          <a:xfrm>
            <a:off x="8863897" y="3319116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x,y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 Point </a:t>
            </a:r>
          </a:p>
        </p:txBody>
      </p:sp>
      <p:sp>
        <p:nvSpPr>
          <p:cNvPr id="275" name="TextBox 13">
            <a:extLst>
              <a:ext uri="{FF2B5EF4-FFF2-40B4-BE49-F238E27FC236}">
                <a16:creationId xmlns:a16="http://schemas.microsoft.com/office/drawing/2014/main" id="{46D2276C-92C5-47D4-898D-672442265B7F}"/>
              </a:ext>
            </a:extLst>
          </p:cNvPr>
          <p:cNvSpPr txBox="1"/>
          <p:nvPr/>
        </p:nvSpPr>
        <p:spPr>
          <a:xfrm>
            <a:off x="8863896" y="3451760"/>
            <a:ext cx="1207057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move() void</a:t>
            </a:r>
          </a:p>
        </p:txBody>
      </p:sp>
      <p:sp>
        <p:nvSpPr>
          <p:cNvPr id="276" name="TextBox 13">
            <a:extLst>
              <a:ext uri="{FF2B5EF4-FFF2-40B4-BE49-F238E27FC236}">
                <a16:creationId xmlns:a16="http://schemas.microsoft.com/office/drawing/2014/main" id="{3742ED51-6F62-F10C-3865-3B95CD2A8936}"/>
              </a:ext>
            </a:extLst>
          </p:cNvPr>
          <p:cNvSpPr txBox="1"/>
          <p:nvPr/>
        </p:nvSpPr>
        <p:spPr>
          <a:xfrm>
            <a:off x="8863896" y="3580804"/>
            <a:ext cx="136103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Imae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77" name="TextBox 13">
            <a:extLst>
              <a:ext uri="{FF2B5EF4-FFF2-40B4-BE49-F238E27FC236}">
                <a16:creationId xmlns:a16="http://schemas.microsoft.com/office/drawing/2014/main" id="{E43E5F73-2BDF-F01C-BB6D-C5DACD9D2C44}"/>
              </a:ext>
            </a:extLst>
          </p:cNvPr>
          <p:cNvSpPr txBox="1"/>
          <p:nvPr/>
        </p:nvSpPr>
        <p:spPr>
          <a:xfrm>
            <a:off x="8863896" y="3201099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Bullet Point </a:t>
            </a:r>
          </a:p>
        </p:txBody>
      </p:sp>
      <p:sp>
        <p:nvSpPr>
          <p:cNvPr id="279" name="TextBox 13">
            <a:extLst>
              <a:ext uri="{FF2B5EF4-FFF2-40B4-BE49-F238E27FC236}">
                <a16:creationId xmlns:a16="http://schemas.microsoft.com/office/drawing/2014/main" id="{B2E1CE06-43DE-33AA-8B9F-1511EFFF1465}"/>
              </a:ext>
            </a:extLst>
          </p:cNvPr>
          <p:cNvSpPr txBox="1"/>
          <p:nvPr/>
        </p:nvSpPr>
        <p:spPr>
          <a:xfrm>
            <a:off x="8863895" y="3068020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MissileOne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Image </a:t>
            </a:r>
          </a:p>
        </p:txBody>
      </p:sp>
      <p:sp>
        <p:nvSpPr>
          <p:cNvPr id="280" name="TextBox 13">
            <a:extLst>
              <a:ext uri="{FF2B5EF4-FFF2-40B4-BE49-F238E27FC236}">
                <a16:creationId xmlns:a16="http://schemas.microsoft.com/office/drawing/2014/main" id="{2F21F612-2442-E71D-BF3C-0E736004D35D}"/>
              </a:ext>
            </a:extLst>
          </p:cNvPr>
          <p:cNvSpPr txBox="1"/>
          <p:nvPr/>
        </p:nvSpPr>
        <p:spPr>
          <a:xfrm>
            <a:off x="8863896" y="3709848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281" name="TextBox 13">
            <a:extLst>
              <a:ext uri="{FF2B5EF4-FFF2-40B4-BE49-F238E27FC236}">
                <a16:creationId xmlns:a16="http://schemas.microsoft.com/office/drawing/2014/main" id="{ABCDD548-2727-C499-3C18-7EB1208D14C4}"/>
              </a:ext>
            </a:extLst>
          </p:cNvPr>
          <p:cNvSpPr txBox="1"/>
          <p:nvPr/>
        </p:nvSpPr>
        <p:spPr>
          <a:xfrm>
            <a:off x="8863896" y="3847480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283" name="TextBox 13">
            <a:extLst>
              <a:ext uri="{FF2B5EF4-FFF2-40B4-BE49-F238E27FC236}">
                <a16:creationId xmlns:a16="http://schemas.microsoft.com/office/drawing/2014/main" id="{1104C35D-B4E4-DB35-5596-5355C27F58A9}"/>
              </a:ext>
            </a:extLst>
          </p:cNvPr>
          <p:cNvSpPr txBox="1"/>
          <p:nvPr/>
        </p:nvSpPr>
        <p:spPr>
          <a:xfrm>
            <a:off x="8861366" y="4137734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grpSp>
        <p:nvGrpSpPr>
          <p:cNvPr id="72" name="Group 6">
            <a:extLst>
              <a:ext uri="{FF2B5EF4-FFF2-40B4-BE49-F238E27FC236}">
                <a16:creationId xmlns:a16="http://schemas.microsoft.com/office/drawing/2014/main" id="{7BB1D5A7-CB20-D9E2-3CE2-1351AACC569F}"/>
              </a:ext>
            </a:extLst>
          </p:cNvPr>
          <p:cNvGrpSpPr/>
          <p:nvPr/>
        </p:nvGrpSpPr>
        <p:grpSpPr>
          <a:xfrm>
            <a:off x="10709248" y="3422054"/>
            <a:ext cx="1341936" cy="443218"/>
            <a:chOff x="0" y="0"/>
            <a:chExt cx="1794695" cy="2029111"/>
          </a:xfrm>
        </p:grpSpPr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ED6A3CFF-107E-8CD2-51C3-2084B6802842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74" name="TextBox 8">
              <a:extLst>
                <a:ext uri="{FF2B5EF4-FFF2-40B4-BE49-F238E27FC236}">
                  <a16:creationId xmlns:a16="http://schemas.microsoft.com/office/drawing/2014/main" id="{F90BE82D-0F66-5FC0-E791-B22B9F9CE6A9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75" name="Group 6">
            <a:extLst>
              <a:ext uri="{FF2B5EF4-FFF2-40B4-BE49-F238E27FC236}">
                <a16:creationId xmlns:a16="http://schemas.microsoft.com/office/drawing/2014/main" id="{22B1646F-026D-FE19-9B94-470BAC82EC2E}"/>
              </a:ext>
            </a:extLst>
          </p:cNvPr>
          <p:cNvGrpSpPr/>
          <p:nvPr/>
        </p:nvGrpSpPr>
        <p:grpSpPr>
          <a:xfrm>
            <a:off x="10809241" y="3491319"/>
            <a:ext cx="1160088" cy="314496"/>
            <a:chOff x="-19864" y="0"/>
            <a:chExt cx="1814559" cy="2029111"/>
          </a:xfrm>
        </p:grpSpPr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3E97A2B4-120D-9CDC-577A-64946AD1CFE6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77" name="TextBox 8">
              <a:extLst>
                <a:ext uri="{FF2B5EF4-FFF2-40B4-BE49-F238E27FC236}">
                  <a16:creationId xmlns:a16="http://schemas.microsoft.com/office/drawing/2014/main" id="{1E3D88E8-0D22-D88D-E17B-2719B553FA8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78" name="TextBox 13">
            <a:extLst>
              <a:ext uri="{FF2B5EF4-FFF2-40B4-BE49-F238E27FC236}">
                <a16:creationId xmlns:a16="http://schemas.microsoft.com/office/drawing/2014/main" id="{130E77D7-A805-3D47-EE2D-6E0EACBF696D}"/>
              </a:ext>
            </a:extLst>
          </p:cNvPr>
          <p:cNvSpPr txBox="1"/>
          <p:nvPr/>
        </p:nvSpPr>
        <p:spPr>
          <a:xfrm>
            <a:off x="10841087" y="3416683"/>
            <a:ext cx="114910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설정별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79" name="TextBox 13">
            <a:extLst>
              <a:ext uri="{FF2B5EF4-FFF2-40B4-BE49-F238E27FC236}">
                <a16:creationId xmlns:a16="http://schemas.microsoft.com/office/drawing/2014/main" id="{9CEA27CA-4C72-876E-BEB4-604887AD32D4}"/>
              </a:ext>
            </a:extLst>
          </p:cNvPr>
          <p:cNvSpPr txBox="1"/>
          <p:nvPr/>
        </p:nvSpPr>
        <p:spPr>
          <a:xfrm>
            <a:off x="10931485" y="3550890"/>
            <a:ext cx="86151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8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개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Class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grpSp>
        <p:nvGrpSpPr>
          <p:cNvPr id="80" name="Group 6">
            <a:extLst>
              <a:ext uri="{FF2B5EF4-FFF2-40B4-BE49-F238E27FC236}">
                <a16:creationId xmlns:a16="http://schemas.microsoft.com/office/drawing/2014/main" id="{61AD21F1-D9B2-9710-5B10-764EFA63D709}"/>
              </a:ext>
            </a:extLst>
          </p:cNvPr>
          <p:cNvGrpSpPr/>
          <p:nvPr/>
        </p:nvGrpSpPr>
        <p:grpSpPr>
          <a:xfrm>
            <a:off x="108075" y="3309094"/>
            <a:ext cx="979848" cy="580546"/>
            <a:chOff x="0" y="0"/>
            <a:chExt cx="1794695" cy="2029111"/>
          </a:xfrm>
        </p:grpSpPr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ECC5A617-BCA9-D897-66F7-963BC088A97C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82" name="TextBox 8">
              <a:extLst>
                <a:ext uri="{FF2B5EF4-FFF2-40B4-BE49-F238E27FC236}">
                  <a16:creationId xmlns:a16="http://schemas.microsoft.com/office/drawing/2014/main" id="{F8C3DB03-79CE-1888-02B8-FA2CC5FFD3DD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83" name="Group 6">
            <a:extLst>
              <a:ext uri="{FF2B5EF4-FFF2-40B4-BE49-F238E27FC236}">
                <a16:creationId xmlns:a16="http://schemas.microsoft.com/office/drawing/2014/main" id="{85315447-6C8A-0C3C-8A8A-AB0DCF28E46D}"/>
              </a:ext>
            </a:extLst>
          </p:cNvPr>
          <p:cNvGrpSpPr/>
          <p:nvPr/>
        </p:nvGrpSpPr>
        <p:grpSpPr>
          <a:xfrm>
            <a:off x="136910" y="3355498"/>
            <a:ext cx="921573" cy="143894"/>
            <a:chOff x="0" y="0"/>
            <a:chExt cx="1794695" cy="2029111"/>
          </a:xfrm>
        </p:grpSpPr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08E451D-1044-F705-5F14-ACDCCDC3E9D0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85" name="TextBox 8">
              <a:extLst>
                <a:ext uri="{FF2B5EF4-FFF2-40B4-BE49-F238E27FC236}">
                  <a16:creationId xmlns:a16="http://schemas.microsoft.com/office/drawing/2014/main" id="{0CA03B3C-0554-EB31-CC44-D3C57F822347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88" name="TextBox 13">
            <a:extLst>
              <a:ext uri="{FF2B5EF4-FFF2-40B4-BE49-F238E27FC236}">
                <a16:creationId xmlns:a16="http://schemas.microsoft.com/office/drawing/2014/main" id="{76FF6B32-D335-6ABD-14A6-E30105C67BD1}"/>
              </a:ext>
            </a:extLst>
          </p:cNvPr>
          <p:cNvSpPr txBox="1"/>
          <p:nvPr/>
        </p:nvSpPr>
        <p:spPr>
          <a:xfrm>
            <a:off x="437523" y="3269508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MAIN</a:t>
            </a:r>
          </a:p>
        </p:txBody>
      </p:sp>
      <p:sp>
        <p:nvSpPr>
          <p:cNvPr id="151" name="TextBox 13">
            <a:extLst>
              <a:ext uri="{FF2B5EF4-FFF2-40B4-BE49-F238E27FC236}">
                <a16:creationId xmlns:a16="http://schemas.microsoft.com/office/drawing/2014/main" id="{0ED434CA-EBD0-BC31-1036-984BEA6C489E}"/>
              </a:ext>
            </a:extLst>
          </p:cNvPr>
          <p:cNvSpPr txBox="1"/>
          <p:nvPr/>
        </p:nvSpPr>
        <p:spPr>
          <a:xfrm>
            <a:off x="186205" y="3489680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100" name="Group 6">
            <a:extLst>
              <a:ext uri="{FF2B5EF4-FFF2-40B4-BE49-F238E27FC236}">
                <a16:creationId xmlns:a16="http://schemas.microsoft.com/office/drawing/2014/main" id="{D5E201E7-A8BF-E4D3-D90D-814450CDA02C}"/>
              </a:ext>
            </a:extLst>
          </p:cNvPr>
          <p:cNvGrpSpPr/>
          <p:nvPr/>
        </p:nvGrpSpPr>
        <p:grpSpPr>
          <a:xfrm>
            <a:off x="1736550" y="3023895"/>
            <a:ext cx="1418973" cy="1175657"/>
            <a:chOff x="0" y="0"/>
            <a:chExt cx="1794695" cy="2029111"/>
          </a:xfrm>
        </p:grpSpPr>
        <p:sp>
          <p:nvSpPr>
            <p:cNvPr id="101" name="Freeform 7">
              <a:extLst>
                <a:ext uri="{FF2B5EF4-FFF2-40B4-BE49-F238E27FC236}">
                  <a16:creationId xmlns:a16="http://schemas.microsoft.com/office/drawing/2014/main" id="{040DE38F-4F36-4943-9B61-946C8174A738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02" name="TextBox 8">
              <a:extLst>
                <a:ext uri="{FF2B5EF4-FFF2-40B4-BE49-F238E27FC236}">
                  <a16:creationId xmlns:a16="http://schemas.microsoft.com/office/drawing/2014/main" id="{CB878ED6-79E0-61C1-7D16-21E1F3B3F807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03" name="Group 6">
            <a:extLst>
              <a:ext uri="{FF2B5EF4-FFF2-40B4-BE49-F238E27FC236}">
                <a16:creationId xmlns:a16="http://schemas.microsoft.com/office/drawing/2014/main" id="{01E9F8AD-AECF-6042-0FF2-FE5620EE8F04}"/>
              </a:ext>
            </a:extLst>
          </p:cNvPr>
          <p:cNvGrpSpPr/>
          <p:nvPr/>
        </p:nvGrpSpPr>
        <p:grpSpPr>
          <a:xfrm>
            <a:off x="1851449" y="3074783"/>
            <a:ext cx="1213256" cy="218932"/>
            <a:chOff x="0" y="0"/>
            <a:chExt cx="1794695" cy="2029111"/>
          </a:xfrm>
        </p:grpSpPr>
        <p:sp>
          <p:nvSpPr>
            <p:cNvPr id="104" name="Freeform 7">
              <a:extLst>
                <a:ext uri="{FF2B5EF4-FFF2-40B4-BE49-F238E27FC236}">
                  <a16:creationId xmlns:a16="http://schemas.microsoft.com/office/drawing/2014/main" id="{0FE67DE8-406B-64A2-3BBD-E3AFCF55AD1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05" name="TextBox 8">
              <a:extLst>
                <a:ext uri="{FF2B5EF4-FFF2-40B4-BE49-F238E27FC236}">
                  <a16:creationId xmlns:a16="http://schemas.microsoft.com/office/drawing/2014/main" id="{85283806-5657-C44F-64D6-E3188280F8D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07" name="TextBox 13">
            <a:extLst>
              <a:ext uri="{FF2B5EF4-FFF2-40B4-BE49-F238E27FC236}">
                <a16:creationId xmlns:a16="http://schemas.microsoft.com/office/drawing/2014/main" id="{5C03F475-830B-57AD-7E63-08F84CABF525}"/>
              </a:ext>
            </a:extLst>
          </p:cNvPr>
          <p:cNvSpPr txBox="1"/>
          <p:nvPr/>
        </p:nvSpPr>
        <p:spPr>
          <a:xfrm>
            <a:off x="2111086" y="3010138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08" name="TextBox 13">
            <a:extLst>
              <a:ext uri="{FF2B5EF4-FFF2-40B4-BE49-F238E27FC236}">
                <a16:creationId xmlns:a16="http://schemas.microsoft.com/office/drawing/2014/main" id="{CCDEDD46-2751-6785-8A04-4EB28BD2082A}"/>
              </a:ext>
            </a:extLst>
          </p:cNvPr>
          <p:cNvSpPr txBox="1"/>
          <p:nvPr/>
        </p:nvSpPr>
        <p:spPr>
          <a:xfrm>
            <a:off x="1901308" y="3256359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109" name="Group 6">
            <a:extLst>
              <a:ext uri="{FF2B5EF4-FFF2-40B4-BE49-F238E27FC236}">
                <a16:creationId xmlns:a16="http://schemas.microsoft.com/office/drawing/2014/main" id="{BAE39767-9F12-9CFE-991C-F8C0CFC6A106}"/>
              </a:ext>
            </a:extLst>
          </p:cNvPr>
          <p:cNvGrpSpPr/>
          <p:nvPr/>
        </p:nvGrpSpPr>
        <p:grpSpPr>
          <a:xfrm>
            <a:off x="3860038" y="1186496"/>
            <a:ext cx="1418973" cy="1175657"/>
            <a:chOff x="0" y="0"/>
            <a:chExt cx="1794695" cy="2029111"/>
          </a:xfrm>
        </p:grpSpPr>
        <p:sp>
          <p:nvSpPr>
            <p:cNvPr id="116" name="Freeform 7">
              <a:extLst>
                <a:ext uri="{FF2B5EF4-FFF2-40B4-BE49-F238E27FC236}">
                  <a16:creationId xmlns:a16="http://schemas.microsoft.com/office/drawing/2014/main" id="{3BDDFA6D-08AD-6E73-7EFA-F9633D3B0AD7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25" name="TextBox 8">
              <a:extLst>
                <a:ext uri="{FF2B5EF4-FFF2-40B4-BE49-F238E27FC236}">
                  <a16:creationId xmlns:a16="http://schemas.microsoft.com/office/drawing/2014/main" id="{685C378D-4195-2796-D0D7-EB060C5EBDE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28" name="Group 6">
            <a:extLst>
              <a:ext uri="{FF2B5EF4-FFF2-40B4-BE49-F238E27FC236}">
                <a16:creationId xmlns:a16="http://schemas.microsoft.com/office/drawing/2014/main" id="{10D2E245-E701-FB25-6BF4-851A164AE452}"/>
              </a:ext>
            </a:extLst>
          </p:cNvPr>
          <p:cNvGrpSpPr/>
          <p:nvPr/>
        </p:nvGrpSpPr>
        <p:grpSpPr>
          <a:xfrm>
            <a:off x="3974937" y="1237384"/>
            <a:ext cx="1213256" cy="218932"/>
            <a:chOff x="0" y="0"/>
            <a:chExt cx="1794695" cy="2029111"/>
          </a:xfrm>
        </p:grpSpPr>
        <p:sp>
          <p:nvSpPr>
            <p:cNvPr id="129" name="Freeform 7">
              <a:extLst>
                <a:ext uri="{FF2B5EF4-FFF2-40B4-BE49-F238E27FC236}">
                  <a16:creationId xmlns:a16="http://schemas.microsoft.com/office/drawing/2014/main" id="{6C044540-0FAF-EBF1-9856-CD3236D43A0B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32" name="TextBox 8">
              <a:extLst>
                <a:ext uri="{FF2B5EF4-FFF2-40B4-BE49-F238E27FC236}">
                  <a16:creationId xmlns:a16="http://schemas.microsoft.com/office/drawing/2014/main" id="{71CEA736-2888-C857-354C-1585297A543E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33" name="TextBox 13">
            <a:extLst>
              <a:ext uri="{FF2B5EF4-FFF2-40B4-BE49-F238E27FC236}">
                <a16:creationId xmlns:a16="http://schemas.microsoft.com/office/drawing/2014/main" id="{43BCF5F6-7C33-3565-4690-7C00B10247E3}"/>
              </a:ext>
            </a:extLst>
          </p:cNvPr>
          <p:cNvSpPr txBox="1"/>
          <p:nvPr/>
        </p:nvSpPr>
        <p:spPr>
          <a:xfrm>
            <a:off x="4113923" y="1172739"/>
            <a:ext cx="1050089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38" name="TextBox 13">
            <a:extLst>
              <a:ext uri="{FF2B5EF4-FFF2-40B4-BE49-F238E27FC236}">
                <a16:creationId xmlns:a16="http://schemas.microsoft.com/office/drawing/2014/main" id="{9958D86F-38D7-E080-7869-1CD666375DA6}"/>
              </a:ext>
            </a:extLst>
          </p:cNvPr>
          <p:cNvSpPr txBox="1"/>
          <p:nvPr/>
        </p:nvSpPr>
        <p:spPr>
          <a:xfrm>
            <a:off x="4024796" y="1418960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139" name="Group 6">
            <a:extLst>
              <a:ext uri="{FF2B5EF4-FFF2-40B4-BE49-F238E27FC236}">
                <a16:creationId xmlns:a16="http://schemas.microsoft.com/office/drawing/2014/main" id="{5F97298B-DB1F-769D-356D-F5DB1D60ACCF}"/>
              </a:ext>
            </a:extLst>
          </p:cNvPr>
          <p:cNvGrpSpPr/>
          <p:nvPr/>
        </p:nvGrpSpPr>
        <p:grpSpPr>
          <a:xfrm>
            <a:off x="3866935" y="2964276"/>
            <a:ext cx="1418973" cy="1175657"/>
            <a:chOff x="0" y="0"/>
            <a:chExt cx="1794695" cy="2029111"/>
          </a:xfrm>
        </p:grpSpPr>
        <p:sp>
          <p:nvSpPr>
            <p:cNvPr id="150" name="Freeform 7">
              <a:extLst>
                <a:ext uri="{FF2B5EF4-FFF2-40B4-BE49-F238E27FC236}">
                  <a16:creationId xmlns:a16="http://schemas.microsoft.com/office/drawing/2014/main" id="{920487D7-18E6-D150-BF36-29DCF7AB3C64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53" name="TextBox 8">
              <a:extLst>
                <a:ext uri="{FF2B5EF4-FFF2-40B4-BE49-F238E27FC236}">
                  <a16:creationId xmlns:a16="http://schemas.microsoft.com/office/drawing/2014/main" id="{511AB74E-59C8-1FD6-2390-7AD837F4ECB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54" name="Group 6">
            <a:extLst>
              <a:ext uri="{FF2B5EF4-FFF2-40B4-BE49-F238E27FC236}">
                <a16:creationId xmlns:a16="http://schemas.microsoft.com/office/drawing/2014/main" id="{DED6B2FA-EF28-F0A4-1105-BC47474E3241}"/>
              </a:ext>
            </a:extLst>
          </p:cNvPr>
          <p:cNvGrpSpPr/>
          <p:nvPr/>
        </p:nvGrpSpPr>
        <p:grpSpPr>
          <a:xfrm>
            <a:off x="3981834" y="3015164"/>
            <a:ext cx="1213256" cy="218932"/>
            <a:chOff x="0" y="0"/>
            <a:chExt cx="1794695" cy="2029111"/>
          </a:xfrm>
        </p:grpSpPr>
        <p:sp>
          <p:nvSpPr>
            <p:cNvPr id="156" name="Freeform 7">
              <a:extLst>
                <a:ext uri="{FF2B5EF4-FFF2-40B4-BE49-F238E27FC236}">
                  <a16:creationId xmlns:a16="http://schemas.microsoft.com/office/drawing/2014/main" id="{EFDA94C1-8A08-E495-D649-BE539B08C5C3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59" name="TextBox 8">
              <a:extLst>
                <a:ext uri="{FF2B5EF4-FFF2-40B4-BE49-F238E27FC236}">
                  <a16:creationId xmlns:a16="http://schemas.microsoft.com/office/drawing/2014/main" id="{AC49E452-59C8-A13A-2521-C54869A3DC3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61" name="TextBox 13">
            <a:extLst>
              <a:ext uri="{FF2B5EF4-FFF2-40B4-BE49-F238E27FC236}">
                <a16:creationId xmlns:a16="http://schemas.microsoft.com/office/drawing/2014/main" id="{F82B9669-9D58-20A2-1144-34639715AF1C}"/>
              </a:ext>
            </a:extLst>
          </p:cNvPr>
          <p:cNvSpPr txBox="1"/>
          <p:nvPr/>
        </p:nvSpPr>
        <p:spPr>
          <a:xfrm>
            <a:off x="4120820" y="2950519"/>
            <a:ext cx="1050089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62" name="TextBox 13">
            <a:extLst>
              <a:ext uri="{FF2B5EF4-FFF2-40B4-BE49-F238E27FC236}">
                <a16:creationId xmlns:a16="http://schemas.microsoft.com/office/drawing/2014/main" id="{A69CB5D6-EA03-EFCC-213B-026E794E49C4}"/>
              </a:ext>
            </a:extLst>
          </p:cNvPr>
          <p:cNvSpPr txBox="1"/>
          <p:nvPr/>
        </p:nvSpPr>
        <p:spPr>
          <a:xfrm>
            <a:off x="4031693" y="3196740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163" name="Group 6">
            <a:extLst>
              <a:ext uri="{FF2B5EF4-FFF2-40B4-BE49-F238E27FC236}">
                <a16:creationId xmlns:a16="http://schemas.microsoft.com/office/drawing/2014/main" id="{961EF330-D05A-1ABB-E92B-7E713FFCBF3D}"/>
              </a:ext>
            </a:extLst>
          </p:cNvPr>
          <p:cNvGrpSpPr/>
          <p:nvPr/>
        </p:nvGrpSpPr>
        <p:grpSpPr>
          <a:xfrm>
            <a:off x="3892607" y="4840609"/>
            <a:ext cx="1418973" cy="1175657"/>
            <a:chOff x="0" y="0"/>
            <a:chExt cx="1794695" cy="2029111"/>
          </a:xfrm>
        </p:grpSpPr>
        <p:sp>
          <p:nvSpPr>
            <p:cNvPr id="164" name="Freeform 7">
              <a:extLst>
                <a:ext uri="{FF2B5EF4-FFF2-40B4-BE49-F238E27FC236}">
                  <a16:creationId xmlns:a16="http://schemas.microsoft.com/office/drawing/2014/main" id="{F45FF5C6-2AB4-C30F-595E-AA89E007294E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65" name="TextBox 8">
              <a:extLst>
                <a:ext uri="{FF2B5EF4-FFF2-40B4-BE49-F238E27FC236}">
                  <a16:creationId xmlns:a16="http://schemas.microsoft.com/office/drawing/2014/main" id="{CF1C4883-DCB4-BE07-2366-BDD8B083BB5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66" name="Group 6">
            <a:extLst>
              <a:ext uri="{FF2B5EF4-FFF2-40B4-BE49-F238E27FC236}">
                <a16:creationId xmlns:a16="http://schemas.microsoft.com/office/drawing/2014/main" id="{8F6F2CE4-5C20-6E95-2A74-1FF0AC06A9B7}"/>
              </a:ext>
            </a:extLst>
          </p:cNvPr>
          <p:cNvGrpSpPr/>
          <p:nvPr/>
        </p:nvGrpSpPr>
        <p:grpSpPr>
          <a:xfrm>
            <a:off x="4007506" y="4891497"/>
            <a:ext cx="1213256" cy="218932"/>
            <a:chOff x="0" y="0"/>
            <a:chExt cx="1794695" cy="2029111"/>
          </a:xfrm>
        </p:grpSpPr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9D32AFA0-C964-7D0F-F41D-4AF32C92DA57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68" name="TextBox 8">
              <a:extLst>
                <a:ext uri="{FF2B5EF4-FFF2-40B4-BE49-F238E27FC236}">
                  <a16:creationId xmlns:a16="http://schemas.microsoft.com/office/drawing/2014/main" id="{7EBED35C-4B27-3B1B-9334-3D572E6B7816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69" name="TextBox 13">
            <a:extLst>
              <a:ext uri="{FF2B5EF4-FFF2-40B4-BE49-F238E27FC236}">
                <a16:creationId xmlns:a16="http://schemas.microsoft.com/office/drawing/2014/main" id="{C50C5FB3-7052-B0B8-814A-352C17E0A9B2}"/>
              </a:ext>
            </a:extLst>
          </p:cNvPr>
          <p:cNvSpPr txBox="1"/>
          <p:nvPr/>
        </p:nvSpPr>
        <p:spPr>
          <a:xfrm>
            <a:off x="4146492" y="4826852"/>
            <a:ext cx="1050089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70" name="TextBox 13">
            <a:extLst>
              <a:ext uri="{FF2B5EF4-FFF2-40B4-BE49-F238E27FC236}">
                <a16:creationId xmlns:a16="http://schemas.microsoft.com/office/drawing/2014/main" id="{203A632E-D114-08C1-5757-BD2366D290BA}"/>
              </a:ext>
            </a:extLst>
          </p:cNvPr>
          <p:cNvSpPr txBox="1"/>
          <p:nvPr/>
        </p:nvSpPr>
        <p:spPr>
          <a:xfrm>
            <a:off x="4057365" y="5073073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179" name="Group 6">
            <a:extLst>
              <a:ext uri="{FF2B5EF4-FFF2-40B4-BE49-F238E27FC236}">
                <a16:creationId xmlns:a16="http://schemas.microsoft.com/office/drawing/2014/main" id="{EB4C252A-867A-5D28-0113-7E26AEE93D1E}"/>
              </a:ext>
            </a:extLst>
          </p:cNvPr>
          <p:cNvGrpSpPr/>
          <p:nvPr/>
        </p:nvGrpSpPr>
        <p:grpSpPr>
          <a:xfrm>
            <a:off x="5862886" y="998496"/>
            <a:ext cx="2795870" cy="1698684"/>
            <a:chOff x="0" y="0"/>
            <a:chExt cx="1794695" cy="2029111"/>
          </a:xfrm>
        </p:grpSpPr>
        <p:sp>
          <p:nvSpPr>
            <p:cNvPr id="180" name="Freeform 7">
              <a:extLst>
                <a:ext uri="{FF2B5EF4-FFF2-40B4-BE49-F238E27FC236}">
                  <a16:creationId xmlns:a16="http://schemas.microsoft.com/office/drawing/2014/main" id="{585B845E-57D5-BA63-2C00-856BD9C273AC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81" name="TextBox 8">
              <a:extLst>
                <a:ext uri="{FF2B5EF4-FFF2-40B4-BE49-F238E27FC236}">
                  <a16:creationId xmlns:a16="http://schemas.microsoft.com/office/drawing/2014/main" id="{E6C70C08-5631-26C9-AE7B-50AE021D870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82" name="Group 6">
            <a:extLst>
              <a:ext uri="{FF2B5EF4-FFF2-40B4-BE49-F238E27FC236}">
                <a16:creationId xmlns:a16="http://schemas.microsoft.com/office/drawing/2014/main" id="{10C8FEC7-2E6F-25BE-7DE6-DE1A72455277}"/>
              </a:ext>
            </a:extLst>
          </p:cNvPr>
          <p:cNvGrpSpPr/>
          <p:nvPr/>
        </p:nvGrpSpPr>
        <p:grpSpPr>
          <a:xfrm>
            <a:off x="6192772" y="1057034"/>
            <a:ext cx="2055337" cy="252256"/>
            <a:chOff x="0" y="0"/>
            <a:chExt cx="1794695" cy="2029111"/>
          </a:xfrm>
        </p:grpSpPr>
        <p:sp>
          <p:nvSpPr>
            <p:cNvPr id="183" name="Freeform 7">
              <a:extLst>
                <a:ext uri="{FF2B5EF4-FFF2-40B4-BE49-F238E27FC236}">
                  <a16:creationId xmlns:a16="http://schemas.microsoft.com/office/drawing/2014/main" id="{A4A24C50-FB33-9ED1-E4D2-D86CDCDC35F6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84" name="TextBox 8">
              <a:extLst>
                <a:ext uri="{FF2B5EF4-FFF2-40B4-BE49-F238E27FC236}">
                  <a16:creationId xmlns:a16="http://schemas.microsoft.com/office/drawing/2014/main" id="{72EB119D-043A-43AE-9FC3-D3BC50C321E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85" name="TextBox 13">
            <a:extLst>
              <a:ext uri="{FF2B5EF4-FFF2-40B4-BE49-F238E27FC236}">
                <a16:creationId xmlns:a16="http://schemas.microsoft.com/office/drawing/2014/main" id="{EE200488-E72E-F548-8A13-99742EE16E5C}"/>
              </a:ext>
            </a:extLst>
          </p:cNvPr>
          <p:cNvSpPr txBox="1"/>
          <p:nvPr/>
        </p:nvSpPr>
        <p:spPr>
          <a:xfrm>
            <a:off x="6779540" y="1015250"/>
            <a:ext cx="9546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86" name="TextBox 13">
            <a:extLst>
              <a:ext uri="{FF2B5EF4-FFF2-40B4-BE49-F238E27FC236}">
                <a16:creationId xmlns:a16="http://schemas.microsoft.com/office/drawing/2014/main" id="{45EA8E09-71A9-B8A2-37AA-2CB86AFE8DC2}"/>
              </a:ext>
            </a:extLst>
          </p:cNvPr>
          <p:cNvSpPr txBox="1"/>
          <p:nvPr/>
        </p:nvSpPr>
        <p:spPr>
          <a:xfrm>
            <a:off x="5909887" y="1253194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static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</a:p>
        </p:txBody>
      </p:sp>
      <p:grpSp>
        <p:nvGrpSpPr>
          <p:cNvPr id="199" name="Group 6">
            <a:extLst>
              <a:ext uri="{FF2B5EF4-FFF2-40B4-BE49-F238E27FC236}">
                <a16:creationId xmlns:a16="http://schemas.microsoft.com/office/drawing/2014/main" id="{E61EDF97-3B15-798A-74DA-DD2BD4D41BB9}"/>
              </a:ext>
            </a:extLst>
          </p:cNvPr>
          <p:cNvGrpSpPr/>
          <p:nvPr/>
        </p:nvGrpSpPr>
        <p:grpSpPr>
          <a:xfrm>
            <a:off x="6565337" y="4841141"/>
            <a:ext cx="1418973" cy="1175657"/>
            <a:chOff x="0" y="0"/>
            <a:chExt cx="1794695" cy="2029111"/>
          </a:xfrm>
        </p:grpSpPr>
        <p:sp>
          <p:nvSpPr>
            <p:cNvPr id="204" name="Freeform 7">
              <a:extLst>
                <a:ext uri="{FF2B5EF4-FFF2-40B4-BE49-F238E27FC236}">
                  <a16:creationId xmlns:a16="http://schemas.microsoft.com/office/drawing/2014/main" id="{66460AB6-F11D-3B34-74FC-892D9062B228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05" name="TextBox 8">
              <a:extLst>
                <a:ext uri="{FF2B5EF4-FFF2-40B4-BE49-F238E27FC236}">
                  <a16:creationId xmlns:a16="http://schemas.microsoft.com/office/drawing/2014/main" id="{8ED9B000-8E7F-4819-CACA-3BBAFF1A431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08" name="Group 6">
            <a:extLst>
              <a:ext uri="{FF2B5EF4-FFF2-40B4-BE49-F238E27FC236}">
                <a16:creationId xmlns:a16="http://schemas.microsoft.com/office/drawing/2014/main" id="{B7227D54-D981-F412-7240-1B8AE76197C6}"/>
              </a:ext>
            </a:extLst>
          </p:cNvPr>
          <p:cNvGrpSpPr/>
          <p:nvPr/>
        </p:nvGrpSpPr>
        <p:grpSpPr>
          <a:xfrm>
            <a:off x="6680236" y="4892029"/>
            <a:ext cx="1213256" cy="218932"/>
            <a:chOff x="0" y="0"/>
            <a:chExt cx="1794695" cy="2029111"/>
          </a:xfrm>
        </p:grpSpPr>
        <p:sp>
          <p:nvSpPr>
            <p:cNvPr id="210" name="Freeform 7">
              <a:extLst>
                <a:ext uri="{FF2B5EF4-FFF2-40B4-BE49-F238E27FC236}">
                  <a16:creationId xmlns:a16="http://schemas.microsoft.com/office/drawing/2014/main" id="{A0B206F9-F6AA-DBBD-2886-15DAF42506EB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11" name="TextBox 8">
              <a:extLst>
                <a:ext uri="{FF2B5EF4-FFF2-40B4-BE49-F238E27FC236}">
                  <a16:creationId xmlns:a16="http://schemas.microsoft.com/office/drawing/2014/main" id="{6BB98445-A129-10F0-5BB0-2BB71E3EB79D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12" name="TextBox 13">
            <a:extLst>
              <a:ext uri="{FF2B5EF4-FFF2-40B4-BE49-F238E27FC236}">
                <a16:creationId xmlns:a16="http://schemas.microsoft.com/office/drawing/2014/main" id="{3836C56A-FE4A-2FAB-5438-D0F8538F1A29}"/>
              </a:ext>
            </a:extLst>
          </p:cNvPr>
          <p:cNvSpPr txBox="1"/>
          <p:nvPr/>
        </p:nvSpPr>
        <p:spPr>
          <a:xfrm>
            <a:off x="6819222" y="4827384"/>
            <a:ext cx="1050089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13" name="TextBox 13">
            <a:extLst>
              <a:ext uri="{FF2B5EF4-FFF2-40B4-BE49-F238E27FC236}">
                <a16:creationId xmlns:a16="http://schemas.microsoft.com/office/drawing/2014/main" id="{595ED595-18A9-D9D6-E48C-E4825C97101B}"/>
              </a:ext>
            </a:extLst>
          </p:cNvPr>
          <p:cNvSpPr txBox="1"/>
          <p:nvPr/>
        </p:nvSpPr>
        <p:spPr>
          <a:xfrm>
            <a:off x="6730095" y="5073605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219" name="Group 6">
            <a:extLst>
              <a:ext uri="{FF2B5EF4-FFF2-40B4-BE49-F238E27FC236}">
                <a16:creationId xmlns:a16="http://schemas.microsoft.com/office/drawing/2014/main" id="{438A62B9-4BD4-6060-4DDE-8B01ABD5D8EA}"/>
              </a:ext>
            </a:extLst>
          </p:cNvPr>
          <p:cNvGrpSpPr/>
          <p:nvPr/>
        </p:nvGrpSpPr>
        <p:grpSpPr>
          <a:xfrm>
            <a:off x="8794514" y="4738297"/>
            <a:ext cx="1729201" cy="1645444"/>
            <a:chOff x="0" y="0"/>
            <a:chExt cx="1794695" cy="2029111"/>
          </a:xfrm>
        </p:grpSpPr>
        <p:sp>
          <p:nvSpPr>
            <p:cNvPr id="220" name="Freeform 7">
              <a:extLst>
                <a:ext uri="{FF2B5EF4-FFF2-40B4-BE49-F238E27FC236}">
                  <a16:creationId xmlns:a16="http://schemas.microsoft.com/office/drawing/2014/main" id="{B8B99B76-53EF-A3DC-AAE0-99E2704C5A09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21" name="TextBox 8">
              <a:extLst>
                <a:ext uri="{FF2B5EF4-FFF2-40B4-BE49-F238E27FC236}">
                  <a16:creationId xmlns:a16="http://schemas.microsoft.com/office/drawing/2014/main" id="{CE23B164-B59D-435F-6265-F475E6C610FA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22" name="Group 6">
            <a:extLst>
              <a:ext uri="{FF2B5EF4-FFF2-40B4-BE49-F238E27FC236}">
                <a16:creationId xmlns:a16="http://schemas.microsoft.com/office/drawing/2014/main" id="{B2388AFB-AC7F-906D-239B-5E0B73A98577}"/>
              </a:ext>
            </a:extLst>
          </p:cNvPr>
          <p:cNvGrpSpPr/>
          <p:nvPr/>
        </p:nvGrpSpPr>
        <p:grpSpPr>
          <a:xfrm>
            <a:off x="8846210" y="4807561"/>
            <a:ext cx="1626359" cy="314496"/>
            <a:chOff x="0" y="0"/>
            <a:chExt cx="1794695" cy="2029111"/>
          </a:xfrm>
        </p:grpSpPr>
        <p:sp>
          <p:nvSpPr>
            <p:cNvPr id="223" name="Freeform 7">
              <a:extLst>
                <a:ext uri="{FF2B5EF4-FFF2-40B4-BE49-F238E27FC236}">
                  <a16:creationId xmlns:a16="http://schemas.microsoft.com/office/drawing/2014/main" id="{2CF7FC15-4ED9-0F50-2D4D-A4BC04C1B645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44" name="TextBox 8">
              <a:extLst>
                <a:ext uri="{FF2B5EF4-FFF2-40B4-BE49-F238E27FC236}">
                  <a16:creationId xmlns:a16="http://schemas.microsoft.com/office/drawing/2014/main" id="{1CF2D2FB-D6D6-9583-1CFD-EC0105BAFCE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45" name="TextBox 13">
            <a:extLst>
              <a:ext uri="{FF2B5EF4-FFF2-40B4-BE49-F238E27FC236}">
                <a16:creationId xmlns:a16="http://schemas.microsoft.com/office/drawing/2014/main" id="{E20C5615-29EF-35BF-ED93-366AA9701D7B}"/>
              </a:ext>
            </a:extLst>
          </p:cNvPr>
          <p:cNvSpPr txBox="1"/>
          <p:nvPr/>
        </p:nvSpPr>
        <p:spPr>
          <a:xfrm>
            <a:off x="8878176" y="5973548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246" name="TextBox 13">
            <a:extLst>
              <a:ext uri="{FF2B5EF4-FFF2-40B4-BE49-F238E27FC236}">
                <a16:creationId xmlns:a16="http://schemas.microsoft.com/office/drawing/2014/main" id="{064B9073-7D14-FD70-C462-A37CF647410A}"/>
              </a:ext>
            </a:extLst>
          </p:cNvPr>
          <p:cNvSpPr txBox="1"/>
          <p:nvPr/>
        </p:nvSpPr>
        <p:spPr>
          <a:xfrm>
            <a:off x="9454737" y="4720599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Enemy</a:t>
            </a:r>
          </a:p>
        </p:txBody>
      </p:sp>
      <p:sp>
        <p:nvSpPr>
          <p:cNvPr id="247" name="TextBox 13">
            <a:extLst>
              <a:ext uri="{FF2B5EF4-FFF2-40B4-BE49-F238E27FC236}">
                <a16:creationId xmlns:a16="http://schemas.microsoft.com/office/drawing/2014/main" id="{B8E2A912-120B-28FA-829E-F57CAC9A1AE6}"/>
              </a:ext>
            </a:extLst>
          </p:cNvPr>
          <p:cNvSpPr txBox="1"/>
          <p:nvPr/>
        </p:nvSpPr>
        <p:spPr>
          <a:xfrm>
            <a:off x="8974077" y="4846330"/>
            <a:ext cx="152359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latin typeface="둥근모꼴"/>
                <a:ea typeface="둥근모꼴"/>
                <a:cs typeface="둥근모꼴"/>
                <a:sym typeface="Poppins Light"/>
              </a:rPr>
              <a:t>Left,Right,Up,Down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48" name="TextBox 13">
            <a:extLst>
              <a:ext uri="{FF2B5EF4-FFF2-40B4-BE49-F238E27FC236}">
                <a16:creationId xmlns:a16="http://schemas.microsoft.com/office/drawing/2014/main" id="{BEB9495A-81BB-D28B-A6B4-F430C28CC402}"/>
              </a:ext>
            </a:extLst>
          </p:cNvPr>
          <p:cNvSpPr txBox="1"/>
          <p:nvPr/>
        </p:nvSpPr>
        <p:spPr>
          <a:xfrm>
            <a:off x="8880707" y="5300668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Enemy(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x,y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 Enemy </a:t>
            </a:r>
          </a:p>
        </p:txBody>
      </p:sp>
      <p:sp>
        <p:nvSpPr>
          <p:cNvPr id="249" name="TextBox 13">
            <a:extLst>
              <a:ext uri="{FF2B5EF4-FFF2-40B4-BE49-F238E27FC236}">
                <a16:creationId xmlns:a16="http://schemas.microsoft.com/office/drawing/2014/main" id="{7C998D75-87A7-C391-A6E7-EEC6D4F9BAE1}"/>
              </a:ext>
            </a:extLst>
          </p:cNvPr>
          <p:cNvSpPr txBox="1"/>
          <p:nvPr/>
        </p:nvSpPr>
        <p:spPr>
          <a:xfrm>
            <a:off x="8880706" y="5433312"/>
            <a:ext cx="146170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Image</a:t>
            </a:r>
          </a:p>
        </p:txBody>
      </p:sp>
      <p:sp>
        <p:nvSpPr>
          <p:cNvPr id="250" name="TextBox 13">
            <a:extLst>
              <a:ext uri="{FF2B5EF4-FFF2-40B4-BE49-F238E27FC236}">
                <a16:creationId xmlns:a16="http://schemas.microsoft.com/office/drawing/2014/main" id="{AF177AC3-0979-A1CE-1CC7-E9D8F665AE7E}"/>
              </a:ext>
            </a:extLst>
          </p:cNvPr>
          <p:cNvSpPr txBox="1"/>
          <p:nvPr/>
        </p:nvSpPr>
        <p:spPr>
          <a:xfrm>
            <a:off x="8880706" y="5562356"/>
            <a:ext cx="136103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getMove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void</a:t>
            </a:r>
          </a:p>
        </p:txBody>
      </p:sp>
      <p:sp>
        <p:nvSpPr>
          <p:cNvPr id="251" name="TextBox 13">
            <a:extLst>
              <a:ext uri="{FF2B5EF4-FFF2-40B4-BE49-F238E27FC236}">
                <a16:creationId xmlns:a16="http://schemas.microsoft.com/office/drawing/2014/main" id="{7610CA47-83CD-0B92-7FE9-3DBBB5D6CDE5}"/>
              </a:ext>
            </a:extLst>
          </p:cNvPr>
          <p:cNvSpPr txBox="1"/>
          <p:nvPr/>
        </p:nvSpPr>
        <p:spPr>
          <a:xfrm>
            <a:off x="8880706" y="5182651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Body Point </a:t>
            </a:r>
          </a:p>
        </p:txBody>
      </p:sp>
      <p:sp>
        <p:nvSpPr>
          <p:cNvPr id="252" name="TextBox 13">
            <a:extLst>
              <a:ext uri="{FF2B5EF4-FFF2-40B4-BE49-F238E27FC236}">
                <a16:creationId xmlns:a16="http://schemas.microsoft.com/office/drawing/2014/main" id="{20624041-ABEE-4885-9D41-9D0488A0A863}"/>
              </a:ext>
            </a:extLst>
          </p:cNvPr>
          <p:cNvSpPr txBox="1"/>
          <p:nvPr/>
        </p:nvSpPr>
        <p:spPr>
          <a:xfrm>
            <a:off x="8880705" y="5049572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EnemyOne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Image </a:t>
            </a:r>
          </a:p>
        </p:txBody>
      </p:sp>
      <p:sp>
        <p:nvSpPr>
          <p:cNvPr id="253" name="TextBox 13">
            <a:extLst>
              <a:ext uri="{FF2B5EF4-FFF2-40B4-BE49-F238E27FC236}">
                <a16:creationId xmlns:a16="http://schemas.microsoft.com/office/drawing/2014/main" id="{EBAB801F-963F-58DC-3874-91DE59954905}"/>
              </a:ext>
            </a:extLst>
          </p:cNvPr>
          <p:cNvSpPr txBox="1"/>
          <p:nvPr/>
        </p:nvSpPr>
        <p:spPr>
          <a:xfrm>
            <a:off x="8880706" y="5691400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258" name="TextBox 13">
            <a:extLst>
              <a:ext uri="{FF2B5EF4-FFF2-40B4-BE49-F238E27FC236}">
                <a16:creationId xmlns:a16="http://schemas.microsoft.com/office/drawing/2014/main" id="{A5B023FD-4F13-4336-A520-0F4A932ED5C6}"/>
              </a:ext>
            </a:extLst>
          </p:cNvPr>
          <p:cNvSpPr txBox="1"/>
          <p:nvPr/>
        </p:nvSpPr>
        <p:spPr>
          <a:xfrm>
            <a:off x="8880706" y="5829032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259" name="TextBox 13">
            <a:extLst>
              <a:ext uri="{FF2B5EF4-FFF2-40B4-BE49-F238E27FC236}">
                <a16:creationId xmlns:a16="http://schemas.microsoft.com/office/drawing/2014/main" id="{23E4299E-3C10-F3BD-FD30-43BE309FEFDE}"/>
              </a:ext>
            </a:extLst>
          </p:cNvPr>
          <p:cNvSpPr txBox="1"/>
          <p:nvPr/>
        </p:nvSpPr>
        <p:spPr>
          <a:xfrm>
            <a:off x="8878176" y="6119286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geteHeight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grpSp>
        <p:nvGrpSpPr>
          <p:cNvPr id="260" name="Group 6">
            <a:extLst>
              <a:ext uri="{FF2B5EF4-FFF2-40B4-BE49-F238E27FC236}">
                <a16:creationId xmlns:a16="http://schemas.microsoft.com/office/drawing/2014/main" id="{F65DB98D-994C-5C09-A36F-63127164D537}"/>
              </a:ext>
            </a:extLst>
          </p:cNvPr>
          <p:cNvGrpSpPr/>
          <p:nvPr/>
        </p:nvGrpSpPr>
        <p:grpSpPr>
          <a:xfrm>
            <a:off x="10710818" y="5403606"/>
            <a:ext cx="1341936" cy="443218"/>
            <a:chOff x="0" y="0"/>
            <a:chExt cx="1794695" cy="2029111"/>
          </a:xfrm>
        </p:grpSpPr>
        <p:sp>
          <p:nvSpPr>
            <p:cNvPr id="261" name="Freeform 7">
              <a:extLst>
                <a:ext uri="{FF2B5EF4-FFF2-40B4-BE49-F238E27FC236}">
                  <a16:creationId xmlns:a16="http://schemas.microsoft.com/office/drawing/2014/main" id="{AD9D365D-3704-B22E-BE24-84CFA0A89C2A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62" name="TextBox 8">
              <a:extLst>
                <a:ext uri="{FF2B5EF4-FFF2-40B4-BE49-F238E27FC236}">
                  <a16:creationId xmlns:a16="http://schemas.microsoft.com/office/drawing/2014/main" id="{7A0E8B3A-B19E-13F6-4601-1917707BBF9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63" name="Group 6">
            <a:extLst>
              <a:ext uri="{FF2B5EF4-FFF2-40B4-BE49-F238E27FC236}">
                <a16:creationId xmlns:a16="http://schemas.microsoft.com/office/drawing/2014/main" id="{06376A59-11C0-D673-878D-973519087311}"/>
              </a:ext>
            </a:extLst>
          </p:cNvPr>
          <p:cNvGrpSpPr/>
          <p:nvPr/>
        </p:nvGrpSpPr>
        <p:grpSpPr>
          <a:xfrm>
            <a:off x="10810811" y="5472871"/>
            <a:ext cx="1160088" cy="314496"/>
            <a:chOff x="-19864" y="0"/>
            <a:chExt cx="1814559" cy="2029111"/>
          </a:xfrm>
        </p:grpSpPr>
        <p:sp>
          <p:nvSpPr>
            <p:cNvPr id="264" name="Freeform 7">
              <a:extLst>
                <a:ext uri="{FF2B5EF4-FFF2-40B4-BE49-F238E27FC236}">
                  <a16:creationId xmlns:a16="http://schemas.microsoft.com/office/drawing/2014/main" id="{A4E81C2C-644E-D0D3-5A08-C0B19FB4CB7D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65" name="TextBox 8">
              <a:extLst>
                <a:ext uri="{FF2B5EF4-FFF2-40B4-BE49-F238E27FC236}">
                  <a16:creationId xmlns:a16="http://schemas.microsoft.com/office/drawing/2014/main" id="{BE2E323A-2AFE-378C-D502-772FBDBE9265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66" name="TextBox 13">
            <a:extLst>
              <a:ext uri="{FF2B5EF4-FFF2-40B4-BE49-F238E27FC236}">
                <a16:creationId xmlns:a16="http://schemas.microsoft.com/office/drawing/2014/main" id="{A9E6A5FD-A604-1508-9573-FFE2A6CE7880}"/>
              </a:ext>
            </a:extLst>
          </p:cNvPr>
          <p:cNvSpPr txBox="1"/>
          <p:nvPr/>
        </p:nvSpPr>
        <p:spPr>
          <a:xfrm>
            <a:off x="10923624" y="5398235"/>
            <a:ext cx="114910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설정별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67" name="TextBox 13">
            <a:extLst>
              <a:ext uri="{FF2B5EF4-FFF2-40B4-BE49-F238E27FC236}">
                <a16:creationId xmlns:a16="http://schemas.microsoft.com/office/drawing/2014/main" id="{43BCEC97-140E-865E-32B3-6407F0CA182F}"/>
              </a:ext>
            </a:extLst>
          </p:cNvPr>
          <p:cNvSpPr txBox="1"/>
          <p:nvPr/>
        </p:nvSpPr>
        <p:spPr>
          <a:xfrm>
            <a:off x="11014022" y="5532442"/>
            <a:ext cx="86151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4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개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Class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72" name="TextBox 13">
            <a:extLst>
              <a:ext uri="{FF2B5EF4-FFF2-40B4-BE49-F238E27FC236}">
                <a16:creationId xmlns:a16="http://schemas.microsoft.com/office/drawing/2014/main" id="{55688F29-0282-602D-4BA5-A115E9C44944}"/>
              </a:ext>
            </a:extLst>
          </p:cNvPr>
          <p:cNvSpPr txBox="1"/>
          <p:nvPr/>
        </p:nvSpPr>
        <p:spPr>
          <a:xfrm>
            <a:off x="5909886" y="1386449"/>
            <a:ext cx="374465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static </a:t>
            </a:r>
            <a:r>
              <a:rPr lang="en-US" sz="10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73" name="TextBox 13">
            <a:extLst>
              <a:ext uri="{FF2B5EF4-FFF2-40B4-BE49-F238E27FC236}">
                <a16:creationId xmlns:a16="http://schemas.microsoft.com/office/drawing/2014/main" id="{53CB4AF1-97F3-3730-F20E-FD67CF73E9DD}"/>
              </a:ext>
            </a:extLst>
          </p:cNvPr>
          <p:cNvSpPr txBox="1"/>
          <p:nvPr/>
        </p:nvSpPr>
        <p:spPr>
          <a:xfrm>
            <a:off x="5907357" y="1662288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Type String </a:t>
            </a:r>
          </a:p>
        </p:txBody>
      </p:sp>
      <p:sp>
        <p:nvSpPr>
          <p:cNvPr id="278" name="TextBox 13">
            <a:extLst>
              <a:ext uri="{FF2B5EF4-FFF2-40B4-BE49-F238E27FC236}">
                <a16:creationId xmlns:a16="http://schemas.microsoft.com/office/drawing/2014/main" id="{0D3E2903-1A1F-DDC0-8259-A850CEDE0A2B}"/>
              </a:ext>
            </a:extLst>
          </p:cNvPr>
          <p:cNvSpPr txBox="1"/>
          <p:nvPr/>
        </p:nvSpPr>
        <p:spPr>
          <a:xfrm>
            <a:off x="5907357" y="1808099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setType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Stirng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type) void  </a:t>
            </a:r>
          </a:p>
        </p:txBody>
      </p:sp>
      <p:sp>
        <p:nvSpPr>
          <p:cNvPr id="284" name="TextBox 13">
            <a:extLst>
              <a:ext uri="{FF2B5EF4-FFF2-40B4-BE49-F238E27FC236}">
                <a16:creationId xmlns:a16="http://schemas.microsoft.com/office/drawing/2014/main" id="{B688E588-34BD-CAF5-2BAD-800EFA6E1E6C}"/>
              </a:ext>
            </a:extLst>
          </p:cNvPr>
          <p:cNvSpPr txBox="1"/>
          <p:nvPr/>
        </p:nvSpPr>
        <p:spPr>
          <a:xfrm>
            <a:off x="5907357" y="2086628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Player  </a:t>
            </a:r>
          </a:p>
        </p:txBody>
      </p:sp>
      <p:sp>
        <p:nvSpPr>
          <p:cNvPr id="286" name="TextBox 13">
            <a:extLst>
              <a:ext uri="{FF2B5EF4-FFF2-40B4-BE49-F238E27FC236}">
                <a16:creationId xmlns:a16="http://schemas.microsoft.com/office/drawing/2014/main" id="{7EF57902-C076-E5ED-D00F-AA772F107A62}"/>
              </a:ext>
            </a:extLst>
          </p:cNvPr>
          <p:cNvSpPr txBox="1"/>
          <p:nvPr/>
        </p:nvSpPr>
        <p:spPr>
          <a:xfrm>
            <a:off x="6062286" y="1531229"/>
            <a:ext cx="25035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2" name="TextBox 13">
            <a:extLst>
              <a:ext uri="{FF2B5EF4-FFF2-40B4-BE49-F238E27FC236}">
                <a16:creationId xmlns:a16="http://schemas.microsoft.com/office/drawing/2014/main" id="{406B48EE-23A2-64B1-EAB2-57C4E1989803}"/>
              </a:ext>
            </a:extLst>
          </p:cNvPr>
          <p:cNvSpPr txBox="1"/>
          <p:nvPr/>
        </p:nvSpPr>
        <p:spPr>
          <a:xfrm>
            <a:off x="6059757" y="1947799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This.type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type;</a:t>
            </a: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38C94C82-4C4F-041A-C30A-9F67A2A9E1C4}"/>
              </a:ext>
            </a:extLst>
          </p:cNvPr>
          <p:cNvSpPr txBox="1"/>
          <p:nvPr/>
        </p:nvSpPr>
        <p:spPr>
          <a:xfrm>
            <a:off x="6059757" y="2239028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 temp = null;</a:t>
            </a: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DD61EFD0-6A25-8362-BCA2-00EB329763DA}"/>
              </a:ext>
            </a:extLst>
          </p:cNvPr>
          <p:cNvSpPr txBox="1"/>
          <p:nvPr/>
        </p:nvSpPr>
        <p:spPr>
          <a:xfrm>
            <a:off x="6059757" y="2379247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temp;</a:t>
            </a:r>
          </a:p>
        </p:txBody>
      </p:sp>
      <p:grpSp>
        <p:nvGrpSpPr>
          <p:cNvPr id="23" name="Group 6">
            <a:extLst>
              <a:ext uri="{FF2B5EF4-FFF2-40B4-BE49-F238E27FC236}">
                <a16:creationId xmlns:a16="http://schemas.microsoft.com/office/drawing/2014/main" id="{BED986E6-B121-2371-E3DA-6DBA237FAE87}"/>
              </a:ext>
            </a:extLst>
          </p:cNvPr>
          <p:cNvGrpSpPr/>
          <p:nvPr/>
        </p:nvGrpSpPr>
        <p:grpSpPr>
          <a:xfrm>
            <a:off x="5851186" y="2791368"/>
            <a:ext cx="2795870" cy="1698684"/>
            <a:chOff x="0" y="0"/>
            <a:chExt cx="1794695" cy="2029111"/>
          </a:xfrm>
        </p:grpSpPr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EE719346-890A-E31E-7405-66ED33C3E1F5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5" name="TextBox 8">
              <a:extLst>
                <a:ext uri="{FF2B5EF4-FFF2-40B4-BE49-F238E27FC236}">
                  <a16:creationId xmlns:a16="http://schemas.microsoft.com/office/drawing/2014/main" id="{B9297BC2-E7B9-758C-69F7-2B1722034506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6" name="Group 6">
            <a:extLst>
              <a:ext uri="{FF2B5EF4-FFF2-40B4-BE49-F238E27FC236}">
                <a16:creationId xmlns:a16="http://schemas.microsoft.com/office/drawing/2014/main" id="{180819E0-A3B4-67F5-D0FF-F3BB7317D034}"/>
              </a:ext>
            </a:extLst>
          </p:cNvPr>
          <p:cNvGrpSpPr/>
          <p:nvPr/>
        </p:nvGrpSpPr>
        <p:grpSpPr>
          <a:xfrm>
            <a:off x="6181072" y="2849906"/>
            <a:ext cx="2055337" cy="252256"/>
            <a:chOff x="0" y="0"/>
            <a:chExt cx="1794695" cy="2029111"/>
          </a:xfrm>
        </p:grpSpPr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ECA0B464-241B-03F2-7EDB-D8FD15510F54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8" name="TextBox 8">
              <a:extLst>
                <a:ext uri="{FF2B5EF4-FFF2-40B4-BE49-F238E27FC236}">
                  <a16:creationId xmlns:a16="http://schemas.microsoft.com/office/drawing/2014/main" id="{49A91A4A-8095-2AD2-968C-2608EF8FD8A7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9" name="TextBox 13">
            <a:extLst>
              <a:ext uri="{FF2B5EF4-FFF2-40B4-BE49-F238E27FC236}">
                <a16:creationId xmlns:a16="http://schemas.microsoft.com/office/drawing/2014/main" id="{6760BAB4-224F-CE04-E90D-83F5FE36E7A7}"/>
              </a:ext>
            </a:extLst>
          </p:cNvPr>
          <p:cNvSpPr txBox="1"/>
          <p:nvPr/>
        </p:nvSpPr>
        <p:spPr>
          <a:xfrm>
            <a:off x="6760219" y="2800502"/>
            <a:ext cx="1109091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3" name="TextBox 13">
            <a:extLst>
              <a:ext uri="{FF2B5EF4-FFF2-40B4-BE49-F238E27FC236}">
                <a16:creationId xmlns:a16="http://schemas.microsoft.com/office/drawing/2014/main" id="{485A811C-0A8D-1FCC-83BA-02B8F126FA52}"/>
              </a:ext>
            </a:extLst>
          </p:cNvPr>
          <p:cNvSpPr txBox="1"/>
          <p:nvPr/>
        </p:nvSpPr>
        <p:spPr>
          <a:xfrm>
            <a:off x="5895657" y="3462780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Type String </a:t>
            </a:r>
          </a:p>
        </p:txBody>
      </p:sp>
      <p:sp>
        <p:nvSpPr>
          <p:cNvPr id="34" name="TextBox 13">
            <a:extLst>
              <a:ext uri="{FF2B5EF4-FFF2-40B4-BE49-F238E27FC236}">
                <a16:creationId xmlns:a16="http://schemas.microsoft.com/office/drawing/2014/main" id="{9D2FF725-4951-4413-2277-B19D50C93241}"/>
              </a:ext>
            </a:extLst>
          </p:cNvPr>
          <p:cNvSpPr txBox="1"/>
          <p:nvPr/>
        </p:nvSpPr>
        <p:spPr>
          <a:xfrm>
            <a:off x="5895657" y="3608591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setType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Stirng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type) void  </a:t>
            </a:r>
          </a:p>
        </p:txBody>
      </p:sp>
      <p:sp>
        <p:nvSpPr>
          <p:cNvPr id="36" name="TextBox 13">
            <a:extLst>
              <a:ext uri="{FF2B5EF4-FFF2-40B4-BE49-F238E27FC236}">
                <a16:creationId xmlns:a16="http://schemas.microsoft.com/office/drawing/2014/main" id="{0D3FA4FC-A639-F1AB-6992-B37B8CB0C9FD}"/>
              </a:ext>
            </a:extLst>
          </p:cNvPr>
          <p:cNvSpPr txBox="1"/>
          <p:nvPr/>
        </p:nvSpPr>
        <p:spPr>
          <a:xfrm>
            <a:off x="5895657" y="3887120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Player  </a:t>
            </a:r>
          </a:p>
        </p:txBody>
      </p:sp>
      <p:sp>
        <p:nvSpPr>
          <p:cNvPr id="38" name="TextBox 13">
            <a:extLst>
              <a:ext uri="{FF2B5EF4-FFF2-40B4-BE49-F238E27FC236}">
                <a16:creationId xmlns:a16="http://schemas.microsoft.com/office/drawing/2014/main" id="{0F607F1B-2774-C954-0891-B8B205B6388F}"/>
              </a:ext>
            </a:extLst>
          </p:cNvPr>
          <p:cNvSpPr txBox="1"/>
          <p:nvPr/>
        </p:nvSpPr>
        <p:spPr>
          <a:xfrm>
            <a:off x="6048057" y="3748291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This.type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type;</a:t>
            </a:r>
          </a:p>
        </p:txBody>
      </p:sp>
      <p:sp>
        <p:nvSpPr>
          <p:cNvPr id="39" name="TextBox 13">
            <a:extLst>
              <a:ext uri="{FF2B5EF4-FFF2-40B4-BE49-F238E27FC236}">
                <a16:creationId xmlns:a16="http://schemas.microsoft.com/office/drawing/2014/main" id="{6ADBBB97-1372-095F-9344-1991778B1787}"/>
              </a:ext>
            </a:extLst>
          </p:cNvPr>
          <p:cNvSpPr txBox="1"/>
          <p:nvPr/>
        </p:nvSpPr>
        <p:spPr>
          <a:xfrm>
            <a:off x="6048057" y="4039520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 temp = null;</a:t>
            </a:r>
          </a:p>
        </p:txBody>
      </p:sp>
      <p:sp>
        <p:nvSpPr>
          <p:cNvPr id="40" name="TextBox 13">
            <a:extLst>
              <a:ext uri="{FF2B5EF4-FFF2-40B4-BE49-F238E27FC236}">
                <a16:creationId xmlns:a16="http://schemas.microsoft.com/office/drawing/2014/main" id="{D2D0C3FE-8FDF-F309-91EE-DBBA8C425840}"/>
              </a:ext>
            </a:extLst>
          </p:cNvPr>
          <p:cNvSpPr txBox="1"/>
          <p:nvPr/>
        </p:nvSpPr>
        <p:spPr>
          <a:xfrm>
            <a:off x="6048057" y="4179739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temp;</a:t>
            </a:r>
          </a:p>
        </p:txBody>
      </p:sp>
      <p:sp>
        <p:nvSpPr>
          <p:cNvPr id="44" name="TextBox 13">
            <a:extLst>
              <a:ext uri="{FF2B5EF4-FFF2-40B4-BE49-F238E27FC236}">
                <a16:creationId xmlns:a16="http://schemas.microsoft.com/office/drawing/2014/main" id="{0E2F08C5-D3C2-1EF4-A3CA-90A5609CA0D6}"/>
              </a:ext>
            </a:extLst>
          </p:cNvPr>
          <p:cNvSpPr txBox="1"/>
          <p:nvPr/>
        </p:nvSpPr>
        <p:spPr>
          <a:xfrm>
            <a:off x="5891840" y="3038547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static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5" name="TextBox 13">
            <a:extLst>
              <a:ext uri="{FF2B5EF4-FFF2-40B4-BE49-F238E27FC236}">
                <a16:creationId xmlns:a16="http://schemas.microsoft.com/office/drawing/2014/main" id="{6F848ADF-66FB-4171-FF76-05E9B26DACC3}"/>
              </a:ext>
            </a:extLst>
          </p:cNvPr>
          <p:cNvSpPr txBox="1"/>
          <p:nvPr/>
        </p:nvSpPr>
        <p:spPr>
          <a:xfrm>
            <a:off x="6048057" y="3309898"/>
            <a:ext cx="25035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46" name="TextBox 13">
            <a:extLst>
              <a:ext uri="{FF2B5EF4-FFF2-40B4-BE49-F238E27FC236}">
                <a16:creationId xmlns:a16="http://schemas.microsoft.com/office/drawing/2014/main" id="{031C2AE6-0DB6-541A-1FC8-6CD67C96B5E4}"/>
              </a:ext>
            </a:extLst>
          </p:cNvPr>
          <p:cNvSpPr txBox="1"/>
          <p:nvPr/>
        </p:nvSpPr>
        <p:spPr>
          <a:xfrm>
            <a:off x="5891840" y="3173689"/>
            <a:ext cx="374465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static </a:t>
            </a:r>
            <a:r>
              <a:rPr lang="en-US" sz="9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getMissileCenter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15968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0EDB1-7598-6F8C-45EF-A349A75EC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DDF3889-9713-3350-7EEA-32EACE1EDA1E}"/>
              </a:ext>
            </a:extLst>
          </p:cNvPr>
          <p:cNvSpPr/>
          <p:nvPr/>
        </p:nvSpPr>
        <p:spPr>
          <a:xfrm>
            <a:off x="-10534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8DFED6AB-7343-576F-E946-A2DA3065B007}"/>
              </a:ext>
            </a:extLst>
          </p:cNvPr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E1B6417-C648-A79A-586A-DB0310627BA9}"/>
              </a:ext>
            </a:extLst>
          </p:cNvPr>
          <p:cNvCxnSpPr/>
          <p:nvPr/>
        </p:nvCxnSpPr>
        <p:spPr>
          <a:xfrm>
            <a:off x="1147389" y="80214"/>
            <a:ext cx="349899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4467A5E5-2E4F-3AF5-D532-C62960FBA4C7}"/>
              </a:ext>
            </a:extLst>
          </p:cNvPr>
          <p:cNvCxnSpPr/>
          <p:nvPr/>
        </p:nvCxnSpPr>
        <p:spPr>
          <a:xfrm>
            <a:off x="1342570" y="37564"/>
            <a:ext cx="0" cy="556074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11">
            <a:extLst>
              <a:ext uri="{FF2B5EF4-FFF2-40B4-BE49-F238E27FC236}">
                <a16:creationId xmlns:a16="http://schemas.microsoft.com/office/drawing/2014/main" id="{5F478319-9309-16DF-5DE7-2E966AEDD5C7}"/>
              </a:ext>
            </a:extLst>
          </p:cNvPr>
          <p:cNvSpPr txBox="1"/>
          <p:nvPr/>
        </p:nvSpPr>
        <p:spPr>
          <a:xfrm>
            <a:off x="-31455" y="822573"/>
            <a:ext cx="6085729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다운로드 점유율 </a:t>
            </a:r>
            <a:r>
              <a:rPr lang="ko-KR" altLang="en-US" sz="15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장르별</a:t>
            </a:r>
          </a:p>
        </p:txBody>
      </p:sp>
      <p:sp>
        <p:nvSpPr>
          <p:cNvPr id="108" name="TextBox 11">
            <a:extLst>
              <a:ext uri="{FF2B5EF4-FFF2-40B4-BE49-F238E27FC236}">
                <a16:creationId xmlns:a16="http://schemas.microsoft.com/office/drawing/2014/main" id="{550F33A7-3E83-DDFD-76CB-03C4B137A1A2}"/>
              </a:ext>
            </a:extLst>
          </p:cNvPr>
          <p:cNvSpPr txBox="1"/>
          <p:nvPr/>
        </p:nvSpPr>
        <p:spPr>
          <a:xfrm>
            <a:off x="4661616" y="3420140"/>
            <a:ext cx="7604580" cy="7886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5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마지막장에 </a:t>
            </a:r>
            <a:r>
              <a:rPr lang="ko-KR" altLang="en-US" sz="5000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두개넣기</a:t>
            </a:r>
            <a:endParaRPr lang="en-US" sz="5000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111" name="Freeform 8">
            <a:extLst>
              <a:ext uri="{FF2B5EF4-FFF2-40B4-BE49-F238E27FC236}">
                <a16:creationId xmlns:a16="http://schemas.microsoft.com/office/drawing/2014/main" id="{39DB8FE7-E15E-ABC2-EE2E-9760CE5A92F3}"/>
              </a:ext>
            </a:extLst>
          </p:cNvPr>
          <p:cNvSpPr/>
          <p:nvPr/>
        </p:nvSpPr>
        <p:spPr>
          <a:xfrm>
            <a:off x="-961387" y="6098261"/>
            <a:ext cx="1922774" cy="2019951"/>
          </a:xfrm>
          <a:custGeom>
            <a:avLst/>
            <a:gdLst/>
            <a:ahLst/>
            <a:cxnLst/>
            <a:rect l="l" t="t" r="r" b="b"/>
            <a:pathLst>
              <a:path w="2134862" h="2134862">
                <a:moveTo>
                  <a:pt x="0" y="0"/>
                </a:moveTo>
                <a:lnTo>
                  <a:pt x="2134862" y="0"/>
                </a:lnTo>
                <a:lnTo>
                  <a:pt x="2134862" y="2134862"/>
                </a:lnTo>
                <a:lnTo>
                  <a:pt x="0" y="21348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09" name="Freeform 7">
            <a:extLst>
              <a:ext uri="{FF2B5EF4-FFF2-40B4-BE49-F238E27FC236}">
                <a16:creationId xmlns:a16="http://schemas.microsoft.com/office/drawing/2014/main" id="{634CBC4F-3A9E-1E46-58E1-1FB7E5EC4523}"/>
              </a:ext>
            </a:extLst>
          </p:cNvPr>
          <p:cNvSpPr/>
          <p:nvPr/>
        </p:nvSpPr>
        <p:spPr>
          <a:xfrm flipH="1">
            <a:off x="10856685" y="-1326543"/>
            <a:ext cx="2319362" cy="2319362"/>
          </a:xfrm>
          <a:custGeom>
            <a:avLst/>
            <a:gdLst/>
            <a:ahLst/>
            <a:cxnLst/>
            <a:rect l="l" t="t" r="r" b="b"/>
            <a:pathLst>
              <a:path w="2319362" h="2319362">
                <a:moveTo>
                  <a:pt x="2319362" y="0"/>
                </a:moveTo>
                <a:lnTo>
                  <a:pt x="0" y="0"/>
                </a:lnTo>
                <a:lnTo>
                  <a:pt x="0" y="2319362"/>
                </a:lnTo>
                <a:lnTo>
                  <a:pt x="2319362" y="2319362"/>
                </a:lnTo>
                <a:lnTo>
                  <a:pt x="2319362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3" name="Freeform 9">
            <a:extLst>
              <a:ext uri="{FF2B5EF4-FFF2-40B4-BE49-F238E27FC236}">
                <a16:creationId xmlns:a16="http://schemas.microsoft.com/office/drawing/2014/main" id="{0A1253B2-E58B-8933-868E-4441242F9365}"/>
              </a:ext>
            </a:extLst>
          </p:cNvPr>
          <p:cNvSpPr/>
          <p:nvPr/>
        </p:nvSpPr>
        <p:spPr>
          <a:xfrm rot="20031058">
            <a:off x="-13587" y="-800535"/>
            <a:ext cx="1199774" cy="1267346"/>
          </a:xfrm>
          <a:custGeom>
            <a:avLst/>
            <a:gdLst/>
            <a:ahLst/>
            <a:cxnLst/>
            <a:rect l="l" t="t" r="r" b="b"/>
            <a:pathLst>
              <a:path w="4941664" h="3640359">
                <a:moveTo>
                  <a:pt x="0" y="0"/>
                </a:moveTo>
                <a:lnTo>
                  <a:pt x="4941665" y="0"/>
                </a:lnTo>
                <a:lnTo>
                  <a:pt x="4941665" y="3640359"/>
                </a:lnTo>
                <a:lnTo>
                  <a:pt x="0" y="36403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4" name="TextBox 13">
            <a:extLst>
              <a:ext uri="{FF2B5EF4-FFF2-40B4-BE49-F238E27FC236}">
                <a16:creationId xmlns:a16="http://schemas.microsoft.com/office/drawing/2014/main" id="{863B6612-3F97-A061-459A-0E14FE8A01EA}"/>
              </a:ext>
            </a:extLst>
          </p:cNvPr>
          <p:cNvSpPr txBox="1"/>
          <p:nvPr/>
        </p:nvSpPr>
        <p:spPr>
          <a:xfrm>
            <a:off x="7826562" y="5793577"/>
            <a:ext cx="4425268" cy="82573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디자인패턴 학습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  <a:p>
            <a:pPr algn="ctr"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ko-KR" altLang="en-US" sz="1727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스트래티지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 패턴사용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)</a:t>
            </a:r>
          </a:p>
          <a:p>
            <a:pPr algn="ctr">
              <a:lnSpc>
                <a:spcPts val="2193"/>
              </a:lnSpc>
              <a:defRPr/>
            </a:pP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grpSp>
        <p:nvGrpSpPr>
          <p:cNvPr id="119" name="Group 6">
            <a:extLst>
              <a:ext uri="{FF2B5EF4-FFF2-40B4-BE49-F238E27FC236}">
                <a16:creationId xmlns:a16="http://schemas.microsoft.com/office/drawing/2014/main" id="{717D40C0-C9AA-3161-901F-47AB7ABE12F8}"/>
              </a:ext>
            </a:extLst>
          </p:cNvPr>
          <p:cNvGrpSpPr/>
          <p:nvPr/>
        </p:nvGrpSpPr>
        <p:grpSpPr>
          <a:xfrm>
            <a:off x="6153066" y="1281794"/>
            <a:ext cx="2195658" cy="1843078"/>
            <a:chOff x="0" y="0"/>
            <a:chExt cx="1794695" cy="2029111"/>
          </a:xfrm>
        </p:grpSpPr>
        <p:sp>
          <p:nvSpPr>
            <p:cNvPr id="120" name="Freeform 7">
              <a:extLst>
                <a:ext uri="{FF2B5EF4-FFF2-40B4-BE49-F238E27FC236}">
                  <a16:creationId xmlns:a16="http://schemas.microsoft.com/office/drawing/2014/main" id="{65331A1E-67A6-34E7-05AA-AF6E6F496748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9F6F6">
                    <a:alpha val="100000"/>
                  </a:srgbClr>
                </a:gs>
                <a:gs pos="100000">
                  <a:srgbClr val="F7F7F7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1" name="TextBox 8">
              <a:extLst>
                <a:ext uri="{FF2B5EF4-FFF2-40B4-BE49-F238E27FC236}">
                  <a16:creationId xmlns:a16="http://schemas.microsoft.com/office/drawing/2014/main" id="{D6F91855-1627-F793-1D86-719AC06E91EE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0F099AF9-5A64-B0A4-42B5-97653A39AAA5}"/>
              </a:ext>
            </a:extLst>
          </p:cNvPr>
          <p:cNvCxnSpPr/>
          <p:nvPr/>
        </p:nvCxnSpPr>
        <p:spPr>
          <a:xfrm>
            <a:off x="320842" y="6579227"/>
            <a:ext cx="11598442" cy="0"/>
          </a:xfrm>
          <a:prstGeom prst="line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1">
            <a:extLst>
              <a:ext uri="{FF2B5EF4-FFF2-40B4-BE49-F238E27FC236}">
                <a16:creationId xmlns:a16="http://schemas.microsoft.com/office/drawing/2014/main" id="{CAD9D04F-0C6E-DBF5-B2A2-2012021965D7}"/>
              </a:ext>
            </a:extLst>
          </p:cNvPr>
          <p:cNvSpPr txBox="1"/>
          <p:nvPr/>
        </p:nvSpPr>
        <p:spPr>
          <a:xfrm>
            <a:off x="10856685" y="5783739"/>
            <a:ext cx="1712232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002</a:t>
            </a:r>
          </a:p>
        </p:txBody>
      </p:sp>
      <p:grpSp>
        <p:nvGrpSpPr>
          <p:cNvPr id="150" name="Group 6">
            <a:extLst>
              <a:ext uri="{FF2B5EF4-FFF2-40B4-BE49-F238E27FC236}">
                <a16:creationId xmlns:a16="http://schemas.microsoft.com/office/drawing/2014/main" id="{DD426DBD-5C43-FA26-7CBB-B29A2E7F6EF8}"/>
              </a:ext>
            </a:extLst>
          </p:cNvPr>
          <p:cNvGrpSpPr/>
          <p:nvPr/>
        </p:nvGrpSpPr>
        <p:grpSpPr>
          <a:xfrm>
            <a:off x="8954875" y="1272513"/>
            <a:ext cx="2195658" cy="1843078"/>
            <a:chOff x="0" y="0"/>
            <a:chExt cx="1794695" cy="2029111"/>
          </a:xfrm>
        </p:grpSpPr>
        <p:sp>
          <p:nvSpPr>
            <p:cNvPr id="151" name="Freeform 7">
              <a:extLst>
                <a:ext uri="{FF2B5EF4-FFF2-40B4-BE49-F238E27FC236}">
                  <a16:creationId xmlns:a16="http://schemas.microsoft.com/office/drawing/2014/main" id="{A79C7BD8-17DD-7715-7528-69C746CF295D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9F6F6">
                    <a:alpha val="100000"/>
                  </a:srgbClr>
                </a:gs>
                <a:gs pos="100000">
                  <a:srgbClr val="F7F7F7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2" name="TextBox 8">
              <a:extLst>
                <a:ext uri="{FF2B5EF4-FFF2-40B4-BE49-F238E27FC236}">
                  <a16:creationId xmlns:a16="http://schemas.microsoft.com/office/drawing/2014/main" id="{B6F3EDB5-E5E5-CA96-38FB-98D2C93A5D1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pic>
        <p:nvPicPr>
          <p:cNvPr id="137" name="그림 136">
            <a:extLst>
              <a:ext uri="{FF2B5EF4-FFF2-40B4-BE49-F238E27FC236}">
                <a16:creationId xmlns:a16="http://schemas.microsoft.com/office/drawing/2014/main" id="{2B8B0E42-13CE-04A2-8D2D-90621539A14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156331" y="1120263"/>
            <a:ext cx="1796521" cy="2156456"/>
          </a:xfrm>
          <a:prstGeom prst="rect">
            <a:avLst/>
          </a:prstGeom>
        </p:spPr>
      </p:pic>
      <p:sp>
        <p:nvSpPr>
          <p:cNvPr id="159" name="TextBox 13">
            <a:extLst>
              <a:ext uri="{FF2B5EF4-FFF2-40B4-BE49-F238E27FC236}">
                <a16:creationId xmlns:a16="http://schemas.microsoft.com/office/drawing/2014/main" id="{1398A02B-625C-8DAC-033E-164A4435C85A}"/>
              </a:ext>
            </a:extLst>
          </p:cNvPr>
          <p:cNvSpPr txBox="1"/>
          <p:nvPr/>
        </p:nvSpPr>
        <p:spPr>
          <a:xfrm>
            <a:off x="7784447" y="3177728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</a:t>
            </a:r>
            <a:r>
              <a:rPr lang="ko-KR" altLang="en-US" sz="1727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손코딩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pic>
        <p:nvPicPr>
          <p:cNvPr id="161" name="그림 160">
            <a:extLst>
              <a:ext uri="{FF2B5EF4-FFF2-40B4-BE49-F238E27FC236}">
                <a16:creationId xmlns:a16="http://schemas.microsoft.com/office/drawing/2014/main" id="{29ADFC9D-9920-8D06-D351-169E08FEF728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29" y="1319028"/>
            <a:ext cx="2133764" cy="1777719"/>
          </a:xfrm>
          <a:prstGeom prst="rect">
            <a:avLst/>
          </a:prstGeom>
        </p:spPr>
      </p:pic>
      <p:sp>
        <p:nvSpPr>
          <p:cNvPr id="162" name="TextBox 13">
            <a:extLst>
              <a:ext uri="{FF2B5EF4-FFF2-40B4-BE49-F238E27FC236}">
                <a16:creationId xmlns:a16="http://schemas.microsoft.com/office/drawing/2014/main" id="{6F260905-7380-A239-EDC5-F2404619570A}"/>
              </a:ext>
            </a:extLst>
          </p:cNvPr>
          <p:cNvSpPr txBox="1"/>
          <p:nvPr/>
        </p:nvSpPr>
        <p:spPr>
          <a:xfrm>
            <a:off x="5004637" y="3174213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시나리오 작성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F432F3B4-0674-A032-9EA7-794CBA0F5781}"/>
              </a:ext>
            </a:extLst>
          </p:cNvPr>
          <p:cNvSpPr txBox="1"/>
          <p:nvPr/>
        </p:nvSpPr>
        <p:spPr>
          <a:xfrm>
            <a:off x="859326" y="4175728"/>
            <a:ext cx="7604580" cy="250709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5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모험가</a:t>
            </a:r>
            <a:r>
              <a:rPr lang="en-US" altLang="ko-KR" sz="5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,</a:t>
            </a:r>
            <a:r>
              <a:rPr lang="ko-KR" altLang="en-US" sz="5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행성 페이지 </a:t>
            </a:r>
            <a:r>
              <a:rPr lang="ko-KR" altLang="en-US" sz="5000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넘어갈때마다</a:t>
            </a:r>
            <a:r>
              <a:rPr lang="ko-KR" altLang="en-US" sz="5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 </a:t>
            </a:r>
            <a:r>
              <a:rPr lang="ko-KR" altLang="en-US" sz="5000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이모션</a:t>
            </a:r>
            <a:r>
              <a:rPr lang="ko-KR" altLang="en-US" sz="5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 조금씩 넣어주기</a:t>
            </a:r>
            <a:endParaRPr lang="en-US" sz="5000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</p:spTree>
    <p:extLst>
      <p:ext uri="{BB962C8B-B14F-4D97-AF65-F5344CB8AC3E}">
        <p14:creationId xmlns:p14="http://schemas.microsoft.com/office/powerpoint/2010/main" val="3318779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52880-B53C-6012-60CB-5AB27F924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Freeform 2">
            <a:extLst>
              <a:ext uri="{FF2B5EF4-FFF2-40B4-BE49-F238E27FC236}">
                <a16:creationId xmlns:a16="http://schemas.microsoft.com/office/drawing/2014/main" id="{3CD9021C-C8CC-D7F0-D12B-9078B99B317B}"/>
              </a:ext>
            </a:extLst>
          </p:cNvPr>
          <p:cNvSpPr/>
          <p:nvPr/>
        </p:nvSpPr>
        <p:spPr>
          <a:xfrm>
            <a:off x="0" y="-509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5C05CDB3-B18F-85F5-DC27-C9A04B85231F}"/>
              </a:ext>
            </a:extLst>
          </p:cNvPr>
          <p:cNvCxnSpPr>
            <a:cxnSpLocks/>
          </p:cNvCxnSpPr>
          <p:nvPr/>
        </p:nvCxnSpPr>
        <p:spPr>
          <a:xfrm>
            <a:off x="4575391" y="3777254"/>
            <a:ext cx="397882" cy="0"/>
          </a:xfrm>
          <a:prstGeom prst="straightConnector1">
            <a:avLst/>
          </a:prstGeom>
          <a:ln w="22225">
            <a:solidFill>
              <a:srgbClr val="BFA1B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8" name="직선 화살표 연결선 577">
            <a:extLst>
              <a:ext uri="{FF2B5EF4-FFF2-40B4-BE49-F238E27FC236}">
                <a16:creationId xmlns:a16="http://schemas.microsoft.com/office/drawing/2014/main" id="{FBF3AE74-BF3E-8C92-6729-22375D31BE02}"/>
              </a:ext>
            </a:extLst>
          </p:cNvPr>
          <p:cNvCxnSpPr>
            <a:cxnSpLocks/>
          </p:cNvCxnSpPr>
          <p:nvPr/>
        </p:nvCxnSpPr>
        <p:spPr>
          <a:xfrm>
            <a:off x="7592006" y="4974514"/>
            <a:ext cx="0" cy="254787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다이아몬드 57">
            <a:extLst>
              <a:ext uri="{FF2B5EF4-FFF2-40B4-BE49-F238E27FC236}">
                <a16:creationId xmlns:a16="http://schemas.microsoft.com/office/drawing/2014/main" id="{C8E118C1-CB2E-5D7B-C1AB-9E8502831160}"/>
              </a:ext>
            </a:extLst>
          </p:cNvPr>
          <p:cNvSpPr/>
          <p:nvPr/>
        </p:nvSpPr>
        <p:spPr>
          <a:xfrm>
            <a:off x="1650799" y="3381421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5" name="Group 6">
            <a:extLst>
              <a:ext uri="{FF2B5EF4-FFF2-40B4-BE49-F238E27FC236}">
                <a16:creationId xmlns:a16="http://schemas.microsoft.com/office/drawing/2014/main" id="{FF2FF7C8-EAF2-048E-FEBE-D267A80D1288}"/>
              </a:ext>
            </a:extLst>
          </p:cNvPr>
          <p:cNvGrpSpPr/>
          <p:nvPr/>
        </p:nvGrpSpPr>
        <p:grpSpPr>
          <a:xfrm>
            <a:off x="4988283" y="1520072"/>
            <a:ext cx="1160088" cy="314496"/>
            <a:chOff x="-19864" y="0"/>
            <a:chExt cx="1814559" cy="2029111"/>
          </a:xfrm>
        </p:grpSpPr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8E20F101-90CD-F2DF-2E8A-8D77594FC0CF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</p:sp>
        <p:sp>
          <p:nvSpPr>
            <p:cNvPr id="88" name="TextBox 8">
              <a:extLst>
                <a:ext uri="{FF2B5EF4-FFF2-40B4-BE49-F238E27FC236}">
                  <a16:creationId xmlns:a16="http://schemas.microsoft.com/office/drawing/2014/main" id="{49CB0875-6C1F-B50B-BBD9-F4510FC437E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60" name="순서도: 수행의 시작/종료 59">
            <a:extLst>
              <a:ext uri="{FF2B5EF4-FFF2-40B4-BE49-F238E27FC236}">
                <a16:creationId xmlns:a16="http://schemas.microsoft.com/office/drawing/2014/main" id="{379A2090-933F-8895-D88B-78C787FB57CC}"/>
              </a:ext>
            </a:extLst>
          </p:cNvPr>
          <p:cNvSpPr/>
          <p:nvPr/>
        </p:nvSpPr>
        <p:spPr>
          <a:xfrm>
            <a:off x="4989211" y="884986"/>
            <a:ext cx="1159160" cy="314496"/>
          </a:xfrm>
          <a:prstGeom prst="flowChartTerminator">
            <a:avLst/>
          </a:prstGeom>
          <a:solidFill>
            <a:schemeClr val="bg2">
              <a:lumMod val="75000"/>
            </a:schemeClr>
          </a:solidFill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순서도: 데이터 60">
            <a:extLst>
              <a:ext uri="{FF2B5EF4-FFF2-40B4-BE49-F238E27FC236}">
                <a16:creationId xmlns:a16="http://schemas.microsoft.com/office/drawing/2014/main" id="{CD732352-0732-ECB7-570B-B547ED295342}"/>
              </a:ext>
            </a:extLst>
          </p:cNvPr>
          <p:cNvSpPr/>
          <p:nvPr/>
        </p:nvSpPr>
        <p:spPr>
          <a:xfrm>
            <a:off x="7011790" y="2258999"/>
            <a:ext cx="1147388" cy="522787"/>
          </a:xfrm>
          <a:prstGeom prst="flowChartInputOutpu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2" name="Group 6">
            <a:extLst>
              <a:ext uri="{FF2B5EF4-FFF2-40B4-BE49-F238E27FC236}">
                <a16:creationId xmlns:a16="http://schemas.microsoft.com/office/drawing/2014/main" id="{9D9E58B4-54E2-961D-E495-BE102DEA0092}"/>
              </a:ext>
            </a:extLst>
          </p:cNvPr>
          <p:cNvGrpSpPr/>
          <p:nvPr/>
        </p:nvGrpSpPr>
        <p:grpSpPr>
          <a:xfrm>
            <a:off x="1652510" y="1536899"/>
            <a:ext cx="1160088" cy="314496"/>
            <a:chOff x="-19864" y="0"/>
            <a:chExt cx="1814559" cy="2029111"/>
          </a:xfrm>
        </p:grpSpPr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AE4EACBD-4EE8-7D28-9DB5-B39EADCB1DDC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2">
                  <a:lumMod val="60000"/>
                  <a:lumOff val="40000"/>
                </a:schemeClr>
              </a:solidFill>
            </a:ln>
          </p:spPr>
        </p:sp>
        <p:sp>
          <p:nvSpPr>
            <p:cNvPr id="448" name="TextBox 8">
              <a:extLst>
                <a:ext uri="{FF2B5EF4-FFF2-40B4-BE49-F238E27FC236}">
                  <a16:creationId xmlns:a16="http://schemas.microsoft.com/office/drawing/2014/main" id="{2C5CBFCE-E49C-3177-E697-8E5A4E99CEE5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49" name="Group 6">
            <a:extLst>
              <a:ext uri="{FF2B5EF4-FFF2-40B4-BE49-F238E27FC236}">
                <a16:creationId xmlns:a16="http://schemas.microsoft.com/office/drawing/2014/main" id="{9C727D3B-5958-BA41-1611-A2560D37BB90}"/>
              </a:ext>
            </a:extLst>
          </p:cNvPr>
          <p:cNvGrpSpPr/>
          <p:nvPr/>
        </p:nvGrpSpPr>
        <p:grpSpPr>
          <a:xfrm>
            <a:off x="1667884" y="2519942"/>
            <a:ext cx="1160088" cy="314496"/>
            <a:chOff x="-19864" y="0"/>
            <a:chExt cx="1814559" cy="2029111"/>
          </a:xfrm>
        </p:grpSpPr>
        <p:sp>
          <p:nvSpPr>
            <p:cNvPr id="450" name="Freeform 7">
              <a:extLst>
                <a:ext uri="{FF2B5EF4-FFF2-40B4-BE49-F238E27FC236}">
                  <a16:creationId xmlns:a16="http://schemas.microsoft.com/office/drawing/2014/main" id="{46385039-06E8-7595-DEC2-315AAE7DB24B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2">
                  <a:lumMod val="60000"/>
                  <a:lumOff val="40000"/>
                </a:schemeClr>
              </a:solidFill>
            </a:ln>
          </p:spPr>
        </p:sp>
        <p:sp>
          <p:nvSpPr>
            <p:cNvPr id="451" name="TextBox 8">
              <a:extLst>
                <a:ext uri="{FF2B5EF4-FFF2-40B4-BE49-F238E27FC236}">
                  <a16:creationId xmlns:a16="http://schemas.microsoft.com/office/drawing/2014/main" id="{6644F339-2C78-E56A-67DC-CBC597DFE35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452" name="다이아몬드 451">
            <a:extLst>
              <a:ext uri="{FF2B5EF4-FFF2-40B4-BE49-F238E27FC236}">
                <a16:creationId xmlns:a16="http://schemas.microsoft.com/office/drawing/2014/main" id="{9D970088-9B63-3929-8A93-E585D459F027}"/>
              </a:ext>
            </a:extLst>
          </p:cNvPr>
          <p:cNvSpPr/>
          <p:nvPr/>
        </p:nvSpPr>
        <p:spPr>
          <a:xfrm>
            <a:off x="3426291" y="3381591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3" name="Group 6">
            <a:extLst>
              <a:ext uri="{FF2B5EF4-FFF2-40B4-BE49-F238E27FC236}">
                <a16:creationId xmlns:a16="http://schemas.microsoft.com/office/drawing/2014/main" id="{93DED5EC-5424-0EBD-B701-6D52DA4E197E}"/>
              </a:ext>
            </a:extLst>
          </p:cNvPr>
          <p:cNvGrpSpPr/>
          <p:nvPr/>
        </p:nvGrpSpPr>
        <p:grpSpPr>
          <a:xfrm>
            <a:off x="1667884" y="4756011"/>
            <a:ext cx="1160088" cy="314496"/>
            <a:chOff x="-19864" y="0"/>
            <a:chExt cx="1814559" cy="2029111"/>
          </a:xfrm>
        </p:grpSpPr>
        <p:sp>
          <p:nvSpPr>
            <p:cNvPr id="454" name="Freeform 7">
              <a:extLst>
                <a:ext uri="{FF2B5EF4-FFF2-40B4-BE49-F238E27FC236}">
                  <a16:creationId xmlns:a16="http://schemas.microsoft.com/office/drawing/2014/main" id="{0389D20A-F586-8877-6BD7-C7361F75CBB0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2">
                  <a:lumMod val="60000"/>
                  <a:lumOff val="40000"/>
                </a:schemeClr>
              </a:solidFill>
            </a:ln>
          </p:spPr>
        </p:sp>
        <p:sp>
          <p:nvSpPr>
            <p:cNvPr id="455" name="TextBox 8">
              <a:extLst>
                <a:ext uri="{FF2B5EF4-FFF2-40B4-BE49-F238E27FC236}">
                  <a16:creationId xmlns:a16="http://schemas.microsoft.com/office/drawing/2014/main" id="{442BE76A-9B5F-7A62-85B3-D4CB5425AFFF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56" name="Group 6">
            <a:extLst>
              <a:ext uri="{FF2B5EF4-FFF2-40B4-BE49-F238E27FC236}">
                <a16:creationId xmlns:a16="http://schemas.microsoft.com/office/drawing/2014/main" id="{67220542-C067-7CDE-8585-29069A462DD1}"/>
              </a:ext>
            </a:extLst>
          </p:cNvPr>
          <p:cNvGrpSpPr/>
          <p:nvPr/>
        </p:nvGrpSpPr>
        <p:grpSpPr>
          <a:xfrm>
            <a:off x="7011789" y="1498905"/>
            <a:ext cx="1160088" cy="314496"/>
            <a:chOff x="-19864" y="0"/>
            <a:chExt cx="1814559" cy="2029111"/>
          </a:xfrm>
        </p:grpSpPr>
        <p:sp>
          <p:nvSpPr>
            <p:cNvPr id="457" name="Freeform 7">
              <a:extLst>
                <a:ext uri="{FF2B5EF4-FFF2-40B4-BE49-F238E27FC236}">
                  <a16:creationId xmlns:a16="http://schemas.microsoft.com/office/drawing/2014/main" id="{C872494E-F86B-C98F-68B4-DA625B06E61D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6">
                  <a:lumMod val="60000"/>
                  <a:lumOff val="40000"/>
                </a:schemeClr>
              </a:solidFill>
            </a:ln>
          </p:spPr>
        </p:sp>
        <p:sp>
          <p:nvSpPr>
            <p:cNvPr id="458" name="TextBox 8">
              <a:extLst>
                <a:ext uri="{FF2B5EF4-FFF2-40B4-BE49-F238E27FC236}">
                  <a16:creationId xmlns:a16="http://schemas.microsoft.com/office/drawing/2014/main" id="{CC9C803E-6AF4-BD5E-9686-3FBCB514F7DA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grpSp>
        <p:nvGrpSpPr>
          <p:cNvPr id="459" name="Group 6">
            <a:extLst>
              <a:ext uri="{FF2B5EF4-FFF2-40B4-BE49-F238E27FC236}">
                <a16:creationId xmlns:a16="http://schemas.microsoft.com/office/drawing/2014/main" id="{EC18C0DA-0D46-625D-5440-453A1E754B04}"/>
              </a:ext>
            </a:extLst>
          </p:cNvPr>
          <p:cNvGrpSpPr/>
          <p:nvPr/>
        </p:nvGrpSpPr>
        <p:grpSpPr>
          <a:xfrm>
            <a:off x="7011789" y="3207874"/>
            <a:ext cx="1160088" cy="314496"/>
            <a:chOff x="-19864" y="0"/>
            <a:chExt cx="1814559" cy="2029111"/>
          </a:xfrm>
        </p:grpSpPr>
        <p:sp>
          <p:nvSpPr>
            <p:cNvPr id="460" name="Freeform 7">
              <a:extLst>
                <a:ext uri="{FF2B5EF4-FFF2-40B4-BE49-F238E27FC236}">
                  <a16:creationId xmlns:a16="http://schemas.microsoft.com/office/drawing/2014/main" id="{A0CCE412-85D5-64EE-C5E4-01974DA6A603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6">
                  <a:lumMod val="60000"/>
                  <a:lumOff val="40000"/>
                </a:schemeClr>
              </a:solidFill>
            </a:ln>
          </p:spPr>
        </p:sp>
        <p:sp>
          <p:nvSpPr>
            <p:cNvPr id="461" name="TextBox 8">
              <a:extLst>
                <a:ext uri="{FF2B5EF4-FFF2-40B4-BE49-F238E27FC236}">
                  <a16:creationId xmlns:a16="http://schemas.microsoft.com/office/drawing/2014/main" id="{D42C6B5A-9F58-7048-3589-C6D3B9B4ABCF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grpSp>
        <p:nvGrpSpPr>
          <p:cNvPr id="463" name="Group 6">
            <a:extLst>
              <a:ext uri="{FF2B5EF4-FFF2-40B4-BE49-F238E27FC236}">
                <a16:creationId xmlns:a16="http://schemas.microsoft.com/office/drawing/2014/main" id="{814FFB5C-AABA-E0A1-0536-EB4ED0E4DD8C}"/>
              </a:ext>
            </a:extLst>
          </p:cNvPr>
          <p:cNvGrpSpPr/>
          <p:nvPr/>
        </p:nvGrpSpPr>
        <p:grpSpPr>
          <a:xfrm>
            <a:off x="4975599" y="2137315"/>
            <a:ext cx="1160088" cy="314496"/>
            <a:chOff x="-19864" y="0"/>
            <a:chExt cx="1814559" cy="2029111"/>
          </a:xfrm>
        </p:grpSpPr>
        <p:sp>
          <p:nvSpPr>
            <p:cNvPr id="464" name="Freeform 7">
              <a:extLst>
                <a:ext uri="{FF2B5EF4-FFF2-40B4-BE49-F238E27FC236}">
                  <a16:creationId xmlns:a16="http://schemas.microsoft.com/office/drawing/2014/main" id="{AFD4C92B-9BD9-80AD-74D7-BF410B1A7687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5400">
              <a:solidFill>
                <a:srgbClr val="D38DBC"/>
              </a:solidFill>
            </a:ln>
          </p:spPr>
        </p:sp>
        <p:sp>
          <p:nvSpPr>
            <p:cNvPr id="465" name="TextBox 8">
              <a:extLst>
                <a:ext uri="{FF2B5EF4-FFF2-40B4-BE49-F238E27FC236}">
                  <a16:creationId xmlns:a16="http://schemas.microsoft.com/office/drawing/2014/main" id="{5E77ED64-1B08-BCD9-A024-12D330334A5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 w="25400">
              <a:solidFill>
                <a:srgbClr val="D38DBC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sp>
        <p:nvSpPr>
          <p:cNvPr id="466" name="순서도: 데이터 465">
            <a:extLst>
              <a:ext uri="{FF2B5EF4-FFF2-40B4-BE49-F238E27FC236}">
                <a16:creationId xmlns:a16="http://schemas.microsoft.com/office/drawing/2014/main" id="{EFA39BAF-A24D-E754-E08D-3ADB3A64820D}"/>
              </a:ext>
            </a:extLst>
          </p:cNvPr>
          <p:cNvSpPr/>
          <p:nvPr/>
        </p:nvSpPr>
        <p:spPr>
          <a:xfrm>
            <a:off x="4977785" y="2800008"/>
            <a:ext cx="1147388" cy="522787"/>
          </a:xfrm>
          <a:prstGeom prst="flowChartInputOutput">
            <a:avLst/>
          </a:prstGeom>
          <a:solidFill>
            <a:schemeClr val="bg2">
              <a:lumMod val="75000"/>
            </a:schemeClr>
          </a:solidFill>
          <a:ln w="25400">
            <a:solidFill>
              <a:srgbClr val="D38D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7" name="Group 6">
            <a:extLst>
              <a:ext uri="{FF2B5EF4-FFF2-40B4-BE49-F238E27FC236}">
                <a16:creationId xmlns:a16="http://schemas.microsoft.com/office/drawing/2014/main" id="{6088E35A-8BCB-97B7-8E9E-C909FC3A892F}"/>
              </a:ext>
            </a:extLst>
          </p:cNvPr>
          <p:cNvGrpSpPr/>
          <p:nvPr/>
        </p:nvGrpSpPr>
        <p:grpSpPr>
          <a:xfrm>
            <a:off x="4975625" y="3666984"/>
            <a:ext cx="1160088" cy="314496"/>
            <a:chOff x="-19864" y="0"/>
            <a:chExt cx="1814559" cy="2029111"/>
          </a:xfrm>
        </p:grpSpPr>
        <p:sp>
          <p:nvSpPr>
            <p:cNvPr id="468" name="Freeform 7">
              <a:extLst>
                <a:ext uri="{FF2B5EF4-FFF2-40B4-BE49-F238E27FC236}">
                  <a16:creationId xmlns:a16="http://schemas.microsoft.com/office/drawing/2014/main" id="{CFC77EA5-85ED-3E7F-CF1E-898F5DACEBBD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5400">
              <a:solidFill>
                <a:srgbClr val="D38DBC"/>
              </a:solidFill>
            </a:ln>
          </p:spPr>
        </p:sp>
        <p:sp>
          <p:nvSpPr>
            <p:cNvPr id="469" name="TextBox 8">
              <a:extLst>
                <a:ext uri="{FF2B5EF4-FFF2-40B4-BE49-F238E27FC236}">
                  <a16:creationId xmlns:a16="http://schemas.microsoft.com/office/drawing/2014/main" id="{5D02C851-1B92-5B5C-4EF3-D9FB2F7B5D9C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 w="25400">
              <a:solidFill>
                <a:srgbClr val="D38DBC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cxnSp>
        <p:nvCxnSpPr>
          <p:cNvPr id="713" name="직선 화살표 연결선 712">
            <a:extLst>
              <a:ext uri="{FF2B5EF4-FFF2-40B4-BE49-F238E27FC236}">
                <a16:creationId xmlns:a16="http://schemas.microsoft.com/office/drawing/2014/main" id="{167F21A7-39B3-BCF6-9D31-5AFB2A689985}"/>
              </a:ext>
            </a:extLst>
          </p:cNvPr>
          <p:cNvCxnSpPr>
            <a:cxnSpLocks/>
            <a:stCxn id="60" idx="2"/>
          </p:cNvCxnSpPr>
          <p:nvPr/>
        </p:nvCxnSpPr>
        <p:spPr>
          <a:xfrm flipH="1">
            <a:off x="5568158" y="1199482"/>
            <a:ext cx="633" cy="324958"/>
          </a:xfrm>
          <a:prstGeom prst="straightConnector1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11">
            <a:extLst>
              <a:ext uri="{FF2B5EF4-FFF2-40B4-BE49-F238E27FC236}">
                <a16:creationId xmlns:a16="http://schemas.microsoft.com/office/drawing/2014/main" id="{7F7F0AA6-F0EC-41F5-0202-A6305C4068A0}"/>
              </a:ext>
            </a:extLst>
          </p:cNvPr>
          <p:cNvSpPr txBox="1"/>
          <p:nvPr/>
        </p:nvSpPr>
        <p:spPr>
          <a:xfrm>
            <a:off x="8774648" y="-51535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96" name="TextBox 13">
            <a:extLst>
              <a:ext uri="{FF2B5EF4-FFF2-40B4-BE49-F238E27FC236}">
                <a16:creationId xmlns:a16="http://schemas.microsoft.com/office/drawing/2014/main" id="{94578DF8-595E-ED95-9CBD-6B8EE0940D87}"/>
              </a:ext>
            </a:extLst>
          </p:cNvPr>
          <p:cNvSpPr txBox="1"/>
          <p:nvPr/>
        </p:nvSpPr>
        <p:spPr>
          <a:xfrm>
            <a:off x="1869509" y="3513349"/>
            <a:ext cx="828000" cy="576000"/>
          </a:xfrm>
          <a:prstGeom prst="rect">
            <a:avLst/>
          </a:prstGeom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Frame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범위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벗어남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9" name="TextBox 13">
            <a:extLst>
              <a:ext uri="{FF2B5EF4-FFF2-40B4-BE49-F238E27FC236}">
                <a16:creationId xmlns:a16="http://schemas.microsoft.com/office/drawing/2014/main" id="{DF9F11A8-78DA-B8B0-0857-2A3B7F993B00}"/>
              </a:ext>
            </a:extLst>
          </p:cNvPr>
          <p:cNvSpPr txBox="1"/>
          <p:nvPr/>
        </p:nvSpPr>
        <p:spPr>
          <a:xfrm>
            <a:off x="7141041" y="1492757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생 성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grpSp>
        <p:nvGrpSpPr>
          <p:cNvPr id="472" name="Group 6">
            <a:extLst>
              <a:ext uri="{FF2B5EF4-FFF2-40B4-BE49-F238E27FC236}">
                <a16:creationId xmlns:a16="http://schemas.microsoft.com/office/drawing/2014/main" id="{DAA3B36E-841B-519C-E953-075A90DD888A}"/>
              </a:ext>
            </a:extLst>
          </p:cNvPr>
          <p:cNvGrpSpPr/>
          <p:nvPr/>
        </p:nvGrpSpPr>
        <p:grpSpPr>
          <a:xfrm>
            <a:off x="4994935" y="6410743"/>
            <a:ext cx="1160088" cy="314496"/>
            <a:chOff x="-19864" y="0"/>
            <a:chExt cx="1814559" cy="2029111"/>
          </a:xfrm>
        </p:grpSpPr>
        <p:sp>
          <p:nvSpPr>
            <p:cNvPr id="473" name="Freeform 7">
              <a:extLst>
                <a:ext uri="{FF2B5EF4-FFF2-40B4-BE49-F238E27FC236}">
                  <a16:creationId xmlns:a16="http://schemas.microsoft.com/office/drawing/2014/main" id="{F7A3A85A-08FA-4A7C-8880-5E48B3CC1877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74" name="TextBox 8">
              <a:extLst>
                <a:ext uri="{FF2B5EF4-FFF2-40B4-BE49-F238E27FC236}">
                  <a16:creationId xmlns:a16="http://schemas.microsoft.com/office/drawing/2014/main" id="{1045393F-D90C-78E2-A664-B9B2C69EE4CE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grpSp>
        <p:nvGrpSpPr>
          <p:cNvPr id="475" name="Group 6">
            <a:extLst>
              <a:ext uri="{FF2B5EF4-FFF2-40B4-BE49-F238E27FC236}">
                <a16:creationId xmlns:a16="http://schemas.microsoft.com/office/drawing/2014/main" id="{B0B91C9B-F721-861D-AEEE-142760FAF620}"/>
              </a:ext>
            </a:extLst>
          </p:cNvPr>
          <p:cNvGrpSpPr/>
          <p:nvPr/>
        </p:nvGrpSpPr>
        <p:grpSpPr>
          <a:xfrm>
            <a:off x="6822574" y="6404393"/>
            <a:ext cx="1160088" cy="314496"/>
            <a:chOff x="-19864" y="0"/>
            <a:chExt cx="1814559" cy="2029111"/>
          </a:xfrm>
        </p:grpSpPr>
        <p:sp>
          <p:nvSpPr>
            <p:cNvPr id="476" name="Freeform 7">
              <a:extLst>
                <a:ext uri="{FF2B5EF4-FFF2-40B4-BE49-F238E27FC236}">
                  <a16:creationId xmlns:a16="http://schemas.microsoft.com/office/drawing/2014/main" id="{2B8ADA9E-C30C-B96C-969B-0969053E4FA6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</p:sp>
        <p:sp>
          <p:nvSpPr>
            <p:cNvPr id="477" name="TextBox 8">
              <a:extLst>
                <a:ext uri="{FF2B5EF4-FFF2-40B4-BE49-F238E27FC236}">
                  <a16:creationId xmlns:a16="http://schemas.microsoft.com/office/drawing/2014/main" id="{35072BAA-E3D9-2836-5957-16093B9BFCD5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grpSp>
        <p:nvGrpSpPr>
          <p:cNvPr id="478" name="Group 6">
            <a:extLst>
              <a:ext uri="{FF2B5EF4-FFF2-40B4-BE49-F238E27FC236}">
                <a16:creationId xmlns:a16="http://schemas.microsoft.com/office/drawing/2014/main" id="{2F422E52-4B59-EB5B-605D-D0BD8BA39423}"/>
              </a:ext>
            </a:extLst>
          </p:cNvPr>
          <p:cNvGrpSpPr/>
          <p:nvPr/>
        </p:nvGrpSpPr>
        <p:grpSpPr>
          <a:xfrm>
            <a:off x="7043140" y="5237493"/>
            <a:ext cx="1160088" cy="378096"/>
            <a:chOff x="-19864" y="0"/>
            <a:chExt cx="1814559" cy="2029111"/>
          </a:xfrm>
        </p:grpSpPr>
        <p:sp>
          <p:nvSpPr>
            <p:cNvPr id="479" name="Freeform 7">
              <a:extLst>
                <a:ext uri="{FF2B5EF4-FFF2-40B4-BE49-F238E27FC236}">
                  <a16:creationId xmlns:a16="http://schemas.microsoft.com/office/drawing/2014/main" id="{5855237D-9333-90BD-9FD1-F370743BC570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6">
                  <a:lumMod val="60000"/>
                  <a:lumOff val="40000"/>
                </a:schemeClr>
              </a:solidFill>
            </a:ln>
          </p:spPr>
        </p:sp>
        <p:sp>
          <p:nvSpPr>
            <p:cNvPr id="480" name="TextBox 8">
              <a:extLst>
                <a:ext uri="{FF2B5EF4-FFF2-40B4-BE49-F238E27FC236}">
                  <a16:creationId xmlns:a16="http://schemas.microsoft.com/office/drawing/2014/main" id="{97EF3FA9-8758-D82F-DE71-D59A810E741E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sp>
        <p:nvSpPr>
          <p:cNvPr id="481" name="다이아몬드 480">
            <a:extLst>
              <a:ext uri="{FF2B5EF4-FFF2-40B4-BE49-F238E27FC236}">
                <a16:creationId xmlns:a16="http://schemas.microsoft.com/office/drawing/2014/main" id="{C28F84D2-4EA2-69A1-A8AE-077CB818745A}"/>
              </a:ext>
            </a:extLst>
          </p:cNvPr>
          <p:cNvSpPr/>
          <p:nvPr/>
        </p:nvSpPr>
        <p:spPr>
          <a:xfrm>
            <a:off x="8510065" y="6139008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3" name="직선 화살표 연결선 492">
            <a:extLst>
              <a:ext uri="{FF2B5EF4-FFF2-40B4-BE49-F238E27FC236}">
                <a16:creationId xmlns:a16="http://schemas.microsoft.com/office/drawing/2014/main" id="{8A5154EC-1824-E21C-00C6-626548CBE410}"/>
              </a:ext>
            </a:extLst>
          </p:cNvPr>
          <p:cNvCxnSpPr>
            <a:cxnSpLocks/>
          </p:cNvCxnSpPr>
          <p:nvPr/>
        </p:nvCxnSpPr>
        <p:spPr>
          <a:xfrm flipH="1">
            <a:off x="2785489" y="1667285"/>
            <a:ext cx="2198439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7" name="직선 화살표 연결선 496">
            <a:extLst>
              <a:ext uri="{FF2B5EF4-FFF2-40B4-BE49-F238E27FC236}">
                <a16:creationId xmlns:a16="http://schemas.microsoft.com/office/drawing/2014/main" id="{74542FF8-A3BD-3381-C9A1-7AD1BB48E7E8}"/>
              </a:ext>
            </a:extLst>
          </p:cNvPr>
          <p:cNvCxnSpPr>
            <a:cxnSpLocks/>
          </p:cNvCxnSpPr>
          <p:nvPr/>
        </p:nvCxnSpPr>
        <p:spPr>
          <a:xfrm>
            <a:off x="2226696" y="1850202"/>
            <a:ext cx="0" cy="671255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8" name="직선 화살표 연결선 497">
            <a:extLst>
              <a:ext uri="{FF2B5EF4-FFF2-40B4-BE49-F238E27FC236}">
                <a16:creationId xmlns:a16="http://schemas.microsoft.com/office/drawing/2014/main" id="{67333768-79EA-FD84-E227-61947A34D804}"/>
              </a:ext>
            </a:extLst>
          </p:cNvPr>
          <p:cNvCxnSpPr>
            <a:cxnSpLocks/>
            <a:endCxn id="58" idx="0"/>
          </p:cNvCxnSpPr>
          <p:nvPr/>
        </p:nvCxnSpPr>
        <p:spPr>
          <a:xfrm flipH="1">
            <a:off x="2225349" y="2850877"/>
            <a:ext cx="1347" cy="530544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9" name="직선 화살표 연결선 498">
            <a:extLst>
              <a:ext uri="{FF2B5EF4-FFF2-40B4-BE49-F238E27FC236}">
                <a16:creationId xmlns:a16="http://schemas.microsoft.com/office/drawing/2014/main" id="{353BDD6A-0FE9-EBF6-0750-47F0FC370CE5}"/>
              </a:ext>
            </a:extLst>
          </p:cNvPr>
          <p:cNvCxnSpPr>
            <a:cxnSpLocks/>
          </p:cNvCxnSpPr>
          <p:nvPr/>
        </p:nvCxnSpPr>
        <p:spPr>
          <a:xfrm>
            <a:off x="3244798" y="3779932"/>
            <a:ext cx="178320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2" name="직선 화살표 연결선 501">
            <a:extLst>
              <a:ext uri="{FF2B5EF4-FFF2-40B4-BE49-F238E27FC236}">
                <a16:creationId xmlns:a16="http://schemas.microsoft.com/office/drawing/2014/main" id="{26F73AC8-021C-4E8E-B62C-489CEF3D7FA4}"/>
              </a:ext>
            </a:extLst>
          </p:cNvPr>
          <p:cNvCxnSpPr>
            <a:cxnSpLocks/>
          </p:cNvCxnSpPr>
          <p:nvPr/>
        </p:nvCxnSpPr>
        <p:spPr>
          <a:xfrm>
            <a:off x="2221316" y="4507449"/>
            <a:ext cx="0" cy="243814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3" name="직선 화살표 연결선 502">
            <a:extLst>
              <a:ext uri="{FF2B5EF4-FFF2-40B4-BE49-F238E27FC236}">
                <a16:creationId xmlns:a16="http://schemas.microsoft.com/office/drawing/2014/main" id="{FBDF7B45-1A48-0ABA-082E-3289812EA648}"/>
              </a:ext>
            </a:extLst>
          </p:cNvPr>
          <p:cNvCxnSpPr>
            <a:cxnSpLocks/>
          </p:cNvCxnSpPr>
          <p:nvPr/>
        </p:nvCxnSpPr>
        <p:spPr>
          <a:xfrm flipH="1">
            <a:off x="2828668" y="4913259"/>
            <a:ext cx="364588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5" name="직선 연결선 504">
            <a:extLst>
              <a:ext uri="{FF2B5EF4-FFF2-40B4-BE49-F238E27FC236}">
                <a16:creationId xmlns:a16="http://schemas.microsoft.com/office/drawing/2014/main" id="{E4858959-3A6D-3CA3-C4F7-B69825F2DA36}"/>
              </a:ext>
            </a:extLst>
          </p:cNvPr>
          <p:cNvCxnSpPr>
            <a:cxnSpLocks/>
          </p:cNvCxnSpPr>
          <p:nvPr/>
        </p:nvCxnSpPr>
        <p:spPr>
          <a:xfrm flipV="1">
            <a:off x="3746820" y="4012269"/>
            <a:ext cx="0" cy="895491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13">
            <a:extLst>
              <a:ext uri="{FF2B5EF4-FFF2-40B4-BE49-F238E27FC236}">
                <a16:creationId xmlns:a16="http://schemas.microsoft.com/office/drawing/2014/main" id="{18BEBA3E-F9D7-2CCD-F133-4C2B1867C1E3}"/>
              </a:ext>
            </a:extLst>
          </p:cNvPr>
          <p:cNvSpPr txBox="1"/>
          <p:nvPr/>
        </p:nvSpPr>
        <p:spPr>
          <a:xfrm>
            <a:off x="5155315" y="896576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게 임 시 작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5" name="TextBox 13">
            <a:extLst>
              <a:ext uri="{FF2B5EF4-FFF2-40B4-BE49-F238E27FC236}">
                <a16:creationId xmlns:a16="http://schemas.microsoft.com/office/drawing/2014/main" id="{66BF0B28-9F27-6DBA-0F97-E0BD01039F43}"/>
              </a:ext>
            </a:extLst>
          </p:cNvPr>
          <p:cNvSpPr txBox="1"/>
          <p:nvPr/>
        </p:nvSpPr>
        <p:spPr>
          <a:xfrm>
            <a:off x="5129915" y="1531277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게 임 진 행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6" name="TextBox 13">
            <a:extLst>
              <a:ext uri="{FF2B5EF4-FFF2-40B4-BE49-F238E27FC236}">
                <a16:creationId xmlns:a16="http://schemas.microsoft.com/office/drawing/2014/main" id="{978A50AC-FCF0-77BA-DEB0-FAE4EF3B8D54}"/>
              </a:ext>
            </a:extLst>
          </p:cNvPr>
          <p:cNvSpPr txBox="1"/>
          <p:nvPr/>
        </p:nvSpPr>
        <p:spPr>
          <a:xfrm>
            <a:off x="1819542" y="1520072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생 성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7" name="TextBox 13">
            <a:extLst>
              <a:ext uri="{FF2B5EF4-FFF2-40B4-BE49-F238E27FC236}">
                <a16:creationId xmlns:a16="http://schemas.microsoft.com/office/drawing/2014/main" id="{710F2107-B09E-4B94-E59D-3914615E74BE}"/>
              </a:ext>
            </a:extLst>
          </p:cNvPr>
          <p:cNvSpPr txBox="1"/>
          <p:nvPr/>
        </p:nvSpPr>
        <p:spPr>
          <a:xfrm>
            <a:off x="1776799" y="2528717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이  동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8" name="TextBox 13">
            <a:extLst>
              <a:ext uri="{FF2B5EF4-FFF2-40B4-BE49-F238E27FC236}">
                <a16:creationId xmlns:a16="http://schemas.microsoft.com/office/drawing/2014/main" id="{B4AFFA82-D6A5-F352-CE69-74F2D65335D7}"/>
              </a:ext>
            </a:extLst>
          </p:cNvPr>
          <p:cNvSpPr txBox="1"/>
          <p:nvPr/>
        </p:nvSpPr>
        <p:spPr>
          <a:xfrm>
            <a:off x="3759956" y="3616546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충  돌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9" name="TextBox 13">
            <a:extLst>
              <a:ext uri="{FF2B5EF4-FFF2-40B4-BE49-F238E27FC236}">
                <a16:creationId xmlns:a16="http://schemas.microsoft.com/office/drawing/2014/main" id="{8A22BC5C-AA8C-E186-743C-A637C966215A}"/>
              </a:ext>
            </a:extLst>
          </p:cNvPr>
          <p:cNvSpPr txBox="1"/>
          <p:nvPr/>
        </p:nvSpPr>
        <p:spPr>
          <a:xfrm>
            <a:off x="1995302" y="4749313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삭  제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FEE3AF46-B6BA-CD1F-8D42-05117BA2DCE2}"/>
              </a:ext>
            </a:extLst>
          </p:cNvPr>
          <p:cNvCxnSpPr>
            <a:cxnSpLocks/>
          </p:cNvCxnSpPr>
          <p:nvPr/>
        </p:nvCxnSpPr>
        <p:spPr>
          <a:xfrm>
            <a:off x="1505668" y="3775882"/>
            <a:ext cx="148056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9AA4E7E7-995B-3947-D533-5BCEC61B978A}"/>
              </a:ext>
            </a:extLst>
          </p:cNvPr>
          <p:cNvCxnSpPr>
            <a:cxnSpLocks/>
          </p:cNvCxnSpPr>
          <p:nvPr/>
        </p:nvCxnSpPr>
        <p:spPr>
          <a:xfrm flipV="1">
            <a:off x="1505668" y="3779932"/>
            <a:ext cx="0" cy="1805543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B368AE97-5CF5-DBAB-D8F6-840FEC31332D}"/>
              </a:ext>
            </a:extLst>
          </p:cNvPr>
          <p:cNvCxnSpPr>
            <a:cxnSpLocks/>
          </p:cNvCxnSpPr>
          <p:nvPr/>
        </p:nvCxnSpPr>
        <p:spPr>
          <a:xfrm>
            <a:off x="3449487" y="5585475"/>
            <a:ext cx="1782091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다이아몬드 79">
            <a:extLst>
              <a:ext uri="{FF2B5EF4-FFF2-40B4-BE49-F238E27FC236}">
                <a16:creationId xmlns:a16="http://schemas.microsoft.com/office/drawing/2014/main" id="{DD37A7BE-CC7B-E453-8195-C1127BE3B523}"/>
              </a:ext>
            </a:extLst>
          </p:cNvPr>
          <p:cNvSpPr/>
          <p:nvPr/>
        </p:nvSpPr>
        <p:spPr>
          <a:xfrm>
            <a:off x="4983928" y="5348888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13">
            <a:extLst>
              <a:ext uri="{FF2B5EF4-FFF2-40B4-BE49-F238E27FC236}">
                <a16:creationId xmlns:a16="http://schemas.microsoft.com/office/drawing/2014/main" id="{AC6DF2A2-3D1E-E0AE-F181-AB07EB8D6F36}"/>
              </a:ext>
            </a:extLst>
          </p:cNvPr>
          <p:cNvSpPr txBox="1"/>
          <p:nvPr/>
        </p:nvSpPr>
        <p:spPr>
          <a:xfrm>
            <a:off x="5317593" y="5587833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충  돌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D2168D38-CBB4-CD15-004E-3F4241DDAB2E}"/>
              </a:ext>
            </a:extLst>
          </p:cNvPr>
          <p:cNvCxnSpPr>
            <a:cxnSpLocks/>
          </p:cNvCxnSpPr>
          <p:nvPr/>
        </p:nvCxnSpPr>
        <p:spPr>
          <a:xfrm flipV="1">
            <a:off x="4000841" y="4173853"/>
            <a:ext cx="0" cy="518275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5A8A89C1-AABE-6EFA-EA51-E24B06F6878D}"/>
              </a:ext>
            </a:extLst>
          </p:cNvPr>
          <p:cNvCxnSpPr>
            <a:cxnSpLocks/>
          </p:cNvCxnSpPr>
          <p:nvPr/>
        </p:nvCxnSpPr>
        <p:spPr>
          <a:xfrm flipH="1">
            <a:off x="4641850" y="4692128"/>
            <a:ext cx="773998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>
            <a:extLst>
              <a:ext uri="{FF2B5EF4-FFF2-40B4-BE49-F238E27FC236}">
                <a16:creationId xmlns:a16="http://schemas.microsoft.com/office/drawing/2014/main" id="{817274B2-E9F5-9EC5-2A30-F9DACCD66696}"/>
              </a:ext>
            </a:extLst>
          </p:cNvPr>
          <p:cNvCxnSpPr>
            <a:cxnSpLocks/>
          </p:cNvCxnSpPr>
          <p:nvPr/>
        </p:nvCxnSpPr>
        <p:spPr>
          <a:xfrm>
            <a:off x="5558478" y="2449172"/>
            <a:ext cx="0" cy="341144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" name="TextBox 13">
            <a:extLst>
              <a:ext uri="{FF2B5EF4-FFF2-40B4-BE49-F238E27FC236}">
                <a16:creationId xmlns:a16="http://schemas.microsoft.com/office/drawing/2014/main" id="{ACA0D3CC-B41D-DA20-F276-93238B5E89EE}"/>
              </a:ext>
            </a:extLst>
          </p:cNvPr>
          <p:cNvSpPr txBox="1"/>
          <p:nvPr/>
        </p:nvSpPr>
        <p:spPr>
          <a:xfrm>
            <a:off x="5237843" y="2775336"/>
            <a:ext cx="828000" cy="5283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공 격 키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입  력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14" name="TextBox 13">
            <a:extLst>
              <a:ext uri="{FF2B5EF4-FFF2-40B4-BE49-F238E27FC236}">
                <a16:creationId xmlns:a16="http://schemas.microsoft.com/office/drawing/2014/main" id="{5CD81BF3-519C-0DE4-3523-A359FDA197B8}"/>
              </a:ext>
            </a:extLst>
          </p:cNvPr>
          <p:cNvSpPr txBox="1"/>
          <p:nvPr/>
        </p:nvSpPr>
        <p:spPr>
          <a:xfrm>
            <a:off x="5080769" y="2141546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생 성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15" name="TextBox 13">
            <a:extLst>
              <a:ext uri="{FF2B5EF4-FFF2-40B4-BE49-F238E27FC236}">
                <a16:creationId xmlns:a16="http://schemas.microsoft.com/office/drawing/2014/main" id="{83A80A96-600B-6EAA-5F3B-EFEC3129A588}"/>
              </a:ext>
            </a:extLst>
          </p:cNvPr>
          <p:cNvSpPr txBox="1"/>
          <p:nvPr/>
        </p:nvSpPr>
        <p:spPr>
          <a:xfrm>
            <a:off x="5056549" y="3676545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이 동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22" name="다이아몬드 521">
            <a:extLst>
              <a:ext uri="{FF2B5EF4-FFF2-40B4-BE49-F238E27FC236}">
                <a16:creationId xmlns:a16="http://schemas.microsoft.com/office/drawing/2014/main" id="{04914A0B-F3F1-9B54-3124-6332A251C52E}"/>
              </a:ext>
            </a:extLst>
          </p:cNvPr>
          <p:cNvSpPr/>
          <p:nvPr/>
        </p:nvSpPr>
        <p:spPr>
          <a:xfrm>
            <a:off x="4988606" y="4296165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 w="19050">
            <a:solidFill>
              <a:srgbClr val="D38D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3" name="TextBox 13">
            <a:extLst>
              <a:ext uri="{FF2B5EF4-FFF2-40B4-BE49-F238E27FC236}">
                <a16:creationId xmlns:a16="http://schemas.microsoft.com/office/drawing/2014/main" id="{D9A49F07-8DF5-B3C5-3AC6-76CF9932FD3D}"/>
              </a:ext>
            </a:extLst>
          </p:cNvPr>
          <p:cNvSpPr txBox="1"/>
          <p:nvPr/>
        </p:nvSpPr>
        <p:spPr>
          <a:xfrm>
            <a:off x="5207316" y="4428093"/>
            <a:ext cx="828000" cy="5760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Frame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범위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벗어남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28" name="TextBox 13">
            <a:extLst>
              <a:ext uri="{FF2B5EF4-FFF2-40B4-BE49-F238E27FC236}">
                <a16:creationId xmlns:a16="http://schemas.microsoft.com/office/drawing/2014/main" id="{78388684-0DED-80EB-2DC3-C7F9F3F801B2}"/>
              </a:ext>
            </a:extLst>
          </p:cNvPr>
          <p:cNvSpPr txBox="1"/>
          <p:nvPr/>
        </p:nvSpPr>
        <p:spPr>
          <a:xfrm>
            <a:off x="5079036" y="6414873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삭 제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531" name="직선 화살표 연결선 530">
            <a:extLst>
              <a:ext uri="{FF2B5EF4-FFF2-40B4-BE49-F238E27FC236}">
                <a16:creationId xmlns:a16="http://schemas.microsoft.com/office/drawing/2014/main" id="{F2A52055-9965-2F6A-9B6A-F813C02EC8DE}"/>
              </a:ext>
            </a:extLst>
          </p:cNvPr>
          <p:cNvCxnSpPr>
            <a:cxnSpLocks/>
          </p:cNvCxnSpPr>
          <p:nvPr/>
        </p:nvCxnSpPr>
        <p:spPr>
          <a:xfrm flipH="1">
            <a:off x="5551479" y="6145115"/>
            <a:ext cx="2876" cy="25570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" name="TextBox 13">
            <a:extLst>
              <a:ext uri="{FF2B5EF4-FFF2-40B4-BE49-F238E27FC236}">
                <a16:creationId xmlns:a16="http://schemas.microsoft.com/office/drawing/2014/main" id="{6E5319D8-6F06-BCC5-4AC0-C0F48E4F35E0}"/>
              </a:ext>
            </a:extLst>
          </p:cNvPr>
          <p:cNvSpPr txBox="1"/>
          <p:nvPr/>
        </p:nvSpPr>
        <p:spPr>
          <a:xfrm>
            <a:off x="6886721" y="6414467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기회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-1</a:t>
            </a:r>
          </a:p>
        </p:txBody>
      </p:sp>
      <p:cxnSp>
        <p:nvCxnSpPr>
          <p:cNvPr id="533" name="직선 화살표 연결선 532">
            <a:extLst>
              <a:ext uri="{FF2B5EF4-FFF2-40B4-BE49-F238E27FC236}">
                <a16:creationId xmlns:a16="http://schemas.microsoft.com/office/drawing/2014/main" id="{6335C0BE-0761-A151-BF77-59C4E597589A}"/>
              </a:ext>
            </a:extLst>
          </p:cNvPr>
          <p:cNvCxnSpPr>
            <a:cxnSpLocks/>
          </p:cNvCxnSpPr>
          <p:nvPr/>
        </p:nvCxnSpPr>
        <p:spPr>
          <a:xfrm>
            <a:off x="6148371" y="6560843"/>
            <a:ext cx="671662" cy="0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6" name="직선 화살표 연결선 535">
            <a:extLst>
              <a:ext uri="{FF2B5EF4-FFF2-40B4-BE49-F238E27FC236}">
                <a16:creationId xmlns:a16="http://schemas.microsoft.com/office/drawing/2014/main" id="{DCC022E0-AD34-035B-A702-FDFCA416130A}"/>
              </a:ext>
            </a:extLst>
          </p:cNvPr>
          <p:cNvCxnSpPr>
            <a:cxnSpLocks/>
          </p:cNvCxnSpPr>
          <p:nvPr/>
        </p:nvCxnSpPr>
        <p:spPr>
          <a:xfrm>
            <a:off x="7974753" y="6537577"/>
            <a:ext cx="537428" cy="0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8" name="직선 화살표 연결선 537">
            <a:extLst>
              <a:ext uri="{FF2B5EF4-FFF2-40B4-BE49-F238E27FC236}">
                <a16:creationId xmlns:a16="http://schemas.microsoft.com/office/drawing/2014/main" id="{F66F2D88-9C0A-DE5F-597D-7032553CF83F}"/>
              </a:ext>
            </a:extLst>
          </p:cNvPr>
          <p:cNvCxnSpPr>
            <a:cxnSpLocks/>
          </p:cNvCxnSpPr>
          <p:nvPr/>
        </p:nvCxnSpPr>
        <p:spPr>
          <a:xfrm flipH="1">
            <a:off x="6129321" y="2290056"/>
            <a:ext cx="558911" cy="0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9" name="직선 연결선 538">
            <a:extLst>
              <a:ext uri="{FF2B5EF4-FFF2-40B4-BE49-F238E27FC236}">
                <a16:creationId xmlns:a16="http://schemas.microsoft.com/office/drawing/2014/main" id="{ADFA64D8-9B28-FF2E-9733-7C70E5ACEA31}"/>
              </a:ext>
            </a:extLst>
          </p:cNvPr>
          <p:cNvCxnSpPr>
            <a:cxnSpLocks/>
          </p:cNvCxnSpPr>
          <p:nvPr/>
        </p:nvCxnSpPr>
        <p:spPr>
          <a:xfrm flipV="1">
            <a:off x="6688232" y="2295183"/>
            <a:ext cx="0" cy="1008503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1" name="직선 연결선 540">
            <a:extLst>
              <a:ext uri="{FF2B5EF4-FFF2-40B4-BE49-F238E27FC236}">
                <a16:creationId xmlns:a16="http://schemas.microsoft.com/office/drawing/2014/main" id="{D47A88C0-1C89-C32C-3309-1C20782FFB8A}"/>
              </a:ext>
            </a:extLst>
          </p:cNvPr>
          <p:cNvCxnSpPr>
            <a:cxnSpLocks/>
          </p:cNvCxnSpPr>
          <p:nvPr/>
        </p:nvCxnSpPr>
        <p:spPr>
          <a:xfrm>
            <a:off x="6688232" y="3295343"/>
            <a:ext cx="321592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4" name="TextBox 13">
            <a:extLst>
              <a:ext uri="{FF2B5EF4-FFF2-40B4-BE49-F238E27FC236}">
                <a16:creationId xmlns:a16="http://schemas.microsoft.com/office/drawing/2014/main" id="{61618199-0447-40A9-8B94-88A06B18A439}"/>
              </a:ext>
            </a:extLst>
          </p:cNvPr>
          <p:cNvSpPr txBox="1"/>
          <p:nvPr/>
        </p:nvSpPr>
        <p:spPr>
          <a:xfrm>
            <a:off x="7306097" y="2227538"/>
            <a:ext cx="828000" cy="5283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방 향 키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입  력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546" name="직선 화살표 연결선 545">
            <a:extLst>
              <a:ext uri="{FF2B5EF4-FFF2-40B4-BE49-F238E27FC236}">
                <a16:creationId xmlns:a16="http://schemas.microsoft.com/office/drawing/2014/main" id="{2CB188AF-E82B-F46A-05DE-EF713008CD15}"/>
              </a:ext>
            </a:extLst>
          </p:cNvPr>
          <p:cNvCxnSpPr>
            <a:cxnSpLocks/>
          </p:cNvCxnSpPr>
          <p:nvPr/>
        </p:nvCxnSpPr>
        <p:spPr>
          <a:xfrm>
            <a:off x="6129650" y="1667285"/>
            <a:ext cx="880966" cy="0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0" name="직선 화살표 연결선 549">
            <a:extLst>
              <a:ext uri="{FF2B5EF4-FFF2-40B4-BE49-F238E27FC236}">
                <a16:creationId xmlns:a16="http://schemas.microsoft.com/office/drawing/2014/main" id="{B3DC4BF0-8DB0-68EA-2E01-343483C45777}"/>
              </a:ext>
            </a:extLst>
          </p:cNvPr>
          <p:cNvCxnSpPr>
            <a:cxnSpLocks/>
          </p:cNvCxnSpPr>
          <p:nvPr/>
        </p:nvCxnSpPr>
        <p:spPr>
          <a:xfrm>
            <a:off x="7585484" y="1825802"/>
            <a:ext cx="0" cy="433197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3" name="TextBox 13">
            <a:extLst>
              <a:ext uri="{FF2B5EF4-FFF2-40B4-BE49-F238E27FC236}">
                <a16:creationId xmlns:a16="http://schemas.microsoft.com/office/drawing/2014/main" id="{C91E42A7-C53C-84C3-C2B0-3497A55D21D9}"/>
              </a:ext>
            </a:extLst>
          </p:cNvPr>
          <p:cNvSpPr txBox="1"/>
          <p:nvPr/>
        </p:nvSpPr>
        <p:spPr>
          <a:xfrm>
            <a:off x="7110073" y="3209742"/>
            <a:ext cx="99305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이 동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54" name="다이아몬드 553">
            <a:extLst>
              <a:ext uri="{FF2B5EF4-FFF2-40B4-BE49-F238E27FC236}">
                <a16:creationId xmlns:a16="http://schemas.microsoft.com/office/drawing/2014/main" id="{84CB50DC-DED3-A921-8696-A657528526B9}"/>
              </a:ext>
            </a:extLst>
          </p:cNvPr>
          <p:cNvSpPr/>
          <p:nvPr/>
        </p:nvSpPr>
        <p:spPr>
          <a:xfrm>
            <a:off x="7016109" y="3799521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5" name="TextBox 13">
            <a:extLst>
              <a:ext uri="{FF2B5EF4-FFF2-40B4-BE49-F238E27FC236}">
                <a16:creationId xmlns:a16="http://schemas.microsoft.com/office/drawing/2014/main" id="{F5A0622B-7852-C87D-5FFF-40ADEA349DB2}"/>
              </a:ext>
            </a:extLst>
          </p:cNvPr>
          <p:cNvSpPr txBox="1"/>
          <p:nvPr/>
        </p:nvSpPr>
        <p:spPr>
          <a:xfrm>
            <a:off x="7234819" y="3931449"/>
            <a:ext cx="828000" cy="5760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Frame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범위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벗어남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556" name="직선 화살표 연결선 555">
            <a:extLst>
              <a:ext uri="{FF2B5EF4-FFF2-40B4-BE49-F238E27FC236}">
                <a16:creationId xmlns:a16="http://schemas.microsoft.com/office/drawing/2014/main" id="{3ED7F06E-3DA2-2D44-195B-7B1458BA8CBE}"/>
              </a:ext>
            </a:extLst>
          </p:cNvPr>
          <p:cNvCxnSpPr>
            <a:cxnSpLocks/>
          </p:cNvCxnSpPr>
          <p:nvPr/>
        </p:nvCxnSpPr>
        <p:spPr>
          <a:xfrm>
            <a:off x="7592006" y="3531033"/>
            <a:ext cx="0" cy="276397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0" name="직선 화살표 연결선 559">
            <a:extLst>
              <a:ext uri="{FF2B5EF4-FFF2-40B4-BE49-F238E27FC236}">
                <a16:creationId xmlns:a16="http://schemas.microsoft.com/office/drawing/2014/main" id="{6A6D15C4-7CD5-CA15-1DF3-37EA33BB0B45}"/>
              </a:ext>
            </a:extLst>
          </p:cNvPr>
          <p:cNvCxnSpPr>
            <a:cxnSpLocks/>
          </p:cNvCxnSpPr>
          <p:nvPr/>
        </p:nvCxnSpPr>
        <p:spPr>
          <a:xfrm flipH="1">
            <a:off x="5868915" y="5960125"/>
            <a:ext cx="948049" cy="0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1" name="직선 연결선 560">
            <a:extLst>
              <a:ext uri="{FF2B5EF4-FFF2-40B4-BE49-F238E27FC236}">
                <a16:creationId xmlns:a16="http://schemas.microsoft.com/office/drawing/2014/main" id="{74B03CB4-17FA-A16F-0559-2403D3D353CE}"/>
              </a:ext>
            </a:extLst>
          </p:cNvPr>
          <p:cNvCxnSpPr>
            <a:cxnSpLocks/>
          </p:cNvCxnSpPr>
          <p:nvPr/>
        </p:nvCxnSpPr>
        <p:spPr>
          <a:xfrm flipV="1">
            <a:off x="6816964" y="5101907"/>
            <a:ext cx="0" cy="858218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5" name="직선 연결선 564">
            <a:extLst>
              <a:ext uri="{FF2B5EF4-FFF2-40B4-BE49-F238E27FC236}">
                <a16:creationId xmlns:a16="http://schemas.microsoft.com/office/drawing/2014/main" id="{D3CDF72D-80A4-96F3-2AD4-280B095630CD}"/>
              </a:ext>
            </a:extLst>
          </p:cNvPr>
          <p:cNvCxnSpPr>
            <a:cxnSpLocks/>
          </p:cNvCxnSpPr>
          <p:nvPr/>
        </p:nvCxnSpPr>
        <p:spPr>
          <a:xfrm>
            <a:off x="6816964" y="4199272"/>
            <a:ext cx="200002" cy="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8" name="직선 화살표 연결선 567">
            <a:extLst>
              <a:ext uri="{FF2B5EF4-FFF2-40B4-BE49-F238E27FC236}">
                <a16:creationId xmlns:a16="http://schemas.microsoft.com/office/drawing/2014/main" id="{5339676F-8D3A-3B11-624A-704940DAD476}"/>
              </a:ext>
            </a:extLst>
          </p:cNvPr>
          <p:cNvCxnSpPr>
            <a:cxnSpLocks/>
          </p:cNvCxnSpPr>
          <p:nvPr/>
        </p:nvCxnSpPr>
        <p:spPr>
          <a:xfrm>
            <a:off x="7585484" y="2787935"/>
            <a:ext cx="0" cy="427249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6" name="TextBox 13">
            <a:extLst>
              <a:ext uri="{FF2B5EF4-FFF2-40B4-BE49-F238E27FC236}">
                <a16:creationId xmlns:a16="http://schemas.microsoft.com/office/drawing/2014/main" id="{06CD2C4E-4A13-ECEB-AE44-A6D9043CF4A1}"/>
              </a:ext>
            </a:extLst>
          </p:cNvPr>
          <p:cNvSpPr txBox="1"/>
          <p:nvPr/>
        </p:nvSpPr>
        <p:spPr>
          <a:xfrm>
            <a:off x="7091638" y="5174460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Frame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 범 위 안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77" name="TextBox 13">
            <a:extLst>
              <a:ext uri="{FF2B5EF4-FFF2-40B4-BE49-F238E27FC236}">
                <a16:creationId xmlns:a16="http://schemas.microsoft.com/office/drawing/2014/main" id="{6365395F-79B7-0DD9-0216-A5065CE902F8}"/>
              </a:ext>
            </a:extLst>
          </p:cNvPr>
          <p:cNvSpPr txBox="1"/>
          <p:nvPr/>
        </p:nvSpPr>
        <p:spPr>
          <a:xfrm>
            <a:off x="7141041" y="5342159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이 동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580" name="직선 화살표 연결선 579">
            <a:extLst>
              <a:ext uri="{FF2B5EF4-FFF2-40B4-BE49-F238E27FC236}">
                <a16:creationId xmlns:a16="http://schemas.microsoft.com/office/drawing/2014/main" id="{3FFC59B4-71F1-F3F8-3351-5AE340ED0DE9}"/>
              </a:ext>
            </a:extLst>
          </p:cNvPr>
          <p:cNvCxnSpPr>
            <a:cxnSpLocks/>
          </p:cNvCxnSpPr>
          <p:nvPr/>
        </p:nvCxnSpPr>
        <p:spPr>
          <a:xfrm flipH="1">
            <a:off x="8168702" y="3365193"/>
            <a:ext cx="343737" cy="0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1" name="직선 연결선 580">
            <a:extLst>
              <a:ext uri="{FF2B5EF4-FFF2-40B4-BE49-F238E27FC236}">
                <a16:creationId xmlns:a16="http://schemas.microsoft.com/office/drawing/2014/main" id="{2352A1EB-3479-056B-FFB8-11330370D320}"/>
              </a:ext>
            </a:extLst>
          </p:cNvPr>
          <p:cNvCxnSpPr>
            <a:cxnSpLocks/>
          </p:cNvCxnSpPr>
          <p:nvPr/>
        </p:nvCxnSpPr>
        <p:spPr>
          <a:xfrm flipV="1">
            <a:off x="8506474" y="3358920"/>
            <a:ext cx="0" cy="208569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4" name="직선 연결선 583">
            <a:extLst>
              <a:ext uri="{FF2B5EF4-FFF2-40B4-BE49-F238E27FC236}">
                <a16:creationId xmlns:a16="http://schemas.microsoft.com/office/drawing/2014/main" id="{D9548993-7EBA-EB11-7AD1-546F5D021B54}"/>
              </a:ext>
            </a:extLst>
          </p:cNvPr>
          <p:cNvCxnSpPr>
            <a:cxnSpLocks/>
          </p:cNvCxnSpPr>
          <p:nvPr/>
        </p:nvCxnSpPr>
        <p:spPr>
          <a:xfrm>
            <a:off x="8197734" y="5444610"/>
            <a:ext cx="308740" cy="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5" name="TextBox 13">
            <a:extLst>
              <a:ext uri="{FF2B5EF4-FFF2-40B4-BE49-F238E27FC236}">
                <a16:creationId xmlns:a16="http://schemas.microsoft.com/office/drawing/2014/main" id="{98125AC7-5977-C5F1-6579-373A0C62A53F}"/>
              </a:ext>
            </a:extLst>
          </p:cNvPr>
          <p:cNvSpPr txBox="1"/>
          <p:nvPr/>
        </p:nvSpPr>
        <p:spPr>
          <a:xfrm>
            <a:off x="8700984" y="6292340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잔여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96" name="TextBox 13">
            <a:extLst>
              <a:ext uri="{FF2B5EF4-FFF2-40B4-BE49-F238E27FC236}">
                <a16:creationId xmlns:a16="http://schemas.microsoft.com/office/drawing/2014/main" id="{52CABFDC-18E9-F8E2-39E4-AD210FA3578C}"/>
              </a:ext>
            </a:extLst>
          </p:cNvPr>
          <p:cNvSpPr txBox="1"/>
          <p:nvPr/>
        </p:nvSpPr>
        <p:spPr>
          <a:xfrm>
            <a:off x="8692859" y="6426105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기 회 여 부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601" name="직선 화살표 연결선 600">
            <a:extLst>
              <a:ext uri="{FF2B5EF4-FFF2-40B4-BE49-F238E27FC236}">
                <a16:creationId xmlns:a16="http://schemas.microsoft.com/office/drawing/2014/main" id="{C5E2F873-31D0-45D9-7F30-6642F48158E7}"/>
              </a:ext>
            </a:extLst>
          </p:cNvPr>
          <p:cNvCxnSpPr>
            <a:cxnSpLocks/>
          </p:cNvCxnSpPr>
          <p:nvPr/>
        </p:nvCxnSpPr>
        <p:spPr>
          <a:xfrm flipH="1">
            <a:off x="6135333" y="1279176"/>
            <a:ext cx="242541" cy="244370"/>
          </a:xfrm>
          <a:prstGeom prst="straightConnector1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8" name="직선 연결선 607">
            <a:extLst>
              <a:ext uri="{FF2B5EF4-FFF2-40B4-BE49-F238E27FC236}">
                <a16:creationId xmlns:a16="http://schemas.microsoft.com/office/drawing/2014/main" id="{CC459A38-7502-DBE0-DD24-100BC523C553}"/>
              </a:ext>
            </a:extLst>
          </p:cNvPr>
          <p:cNvCxnSpPr>
            <a:cxnSpLocks/>
          </p:cNvCxnSpPr>
          <p:nvPr/>
        </p:nvCxnSpPr>
        <p:spPr>
          <a:xfrm>
            <a:off x="6368192" y="1283663"/>
            <a:ext cx="2703841" cy="0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0" name="직선 연결선 609">
            <a:extLst>
              <a:ext uri="{FF2B5EF4-FFF2-40B4-BE49-F238E27FC236}">
                <a16:creationId xmlns:a16="http://schemas.microsoft.com/office/drawing/2014/main" id="{D3A9426D-AB44-2C57-F198-ECF27ADFC776}"/>
              </a:ext>
            </a:extLst>
          </p:cNvPr>
          <p:cNvCxnSpPr>
            <a:cxnSpLocks/>
          </p:cNvCxnSpPr>
          <p:nvPr/>
        </p:nvCxnSpPr>
        <p:spPr>
          <a:xfrm flipV="1">
            <a:off x="9082234" y="1274816"/>
            <a:ext cx="0" cy="2759022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6" name="직선 화살표 연결선 615">
            <a:extLst>
              <a:ext uri="{FF2B5EF4-FFF2-40B4-BE49-F238E27FC236}">
                <a16:creationId xmlns:a16="http://schemas.microsoft.com/office/drawing/2014/main" id="{C9FD4880-77F7-75E0-D190-041FE317B0DF}"/>
              </a:ext>
            </a:extLst>
          </p:cNvPr>
          <p:cNvCxnSpPr>
            <a:cxnSpLocks/>
          </p:cNvCxnSpPr>
          <p:nvPr/>
        </p:nvCxnSpPr>
        <p:spPr>
          <a:xfrm flipH="1">
            <a:off x="6149072" y="1036117"/>
            <a:ext cx="4180261" cy="0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6" name="다이아몬드 625">
            <a:extLst>
              <a:ext uri="{FF2B5EF4-FFF2-40B4-BE49-F238E27FC236}">
                <a16:creationId xmlns:a16="http://schemas.microsoft.com/office/drawing/2014/main" id="{9E8C1689-077F-3886-1FA3-CB7A537C63F5}"/>
              </a:ext>
            </a:extLst>
          </p:cNvPr>
          <p:cNvSpPr/>
          <p:nvPr/>
        </p:nvSpPr>
        <p:spPr>
          <a:xfrm>
            <a:off x="9762330" y="3321608"/>
            <a:ext cx="1149100" cy="797023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7" name="TextBox 13">
            <a:extLst>
              <a:ext uri="{FF2B5EF4-FFF2-40B4-BE49-F238E27FC236}">
                <a16:creationId xmlns:a16="http://schemas.microsoft.com/office/drawing/2014/main" id="{35BA69C5-1788-4E03-8B52-A387BCF8E512}"/>
              </a:ext>
            </a:extLst>
          </p:cNvPr>
          <p:cNvSpPr txBox="1"/>
          <p:nvPr/>
        </p:nvSpPr>
        <p:spPr>
          <a:xfrm>
            <a:off x="9948486" y="3517807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latin typeface="둥근모꼴"/>
                <a:ea typeface="둥근모꼴"/>
                <a:cs typeface="둥근모꼴"/>
                <a:sym typeface="Poppins Light"/>
              </a:rPr>
              <a:t>Game </a:t>
            </a: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재시작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28" name="TextBox 13">
            <a:extLst>
              <a:ext uri="{FF2B5EF4-FFF2-40B4-BE49-F238E27FC236}">
                <a16:creationId xmlns:a16="http://schemas.microsoft.com/office/drawing/2014/main" id="{A6CF12A0-15FD-28C2-FB15-BB384313CB3A}"/>
              </a:ext>
            </a:extLst>
          </p:cNvPr>
          <p:cNvSpPr txBox="1"/>
          <p:nvPr/>
        </p:nvSpPr>
        <p:spPr>
          <a:xfrm>
            <a:off x="10107049" y="3661511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여  부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630" name="직선 화살표 연결선 629">
            <a:extLst>
              <a:ext uri="{FF2B5EF4-FFF2-40B4-BE49-F238E27FC236}">
                <a16:creationId xmlns:a16="http://schemas.microsoft.com/office/drawing/2014/main" id="{8BA1E160-0B5F-A909-D006-74A5E5BFC8A7}"/>
              </a:ext>
            </a:extLst>
          </p:cNvPr>
          <p:cNvCxnSpPr>
            <a:cxnSpLocks/>
          </p:cNvCxnSpPr>
          <p:nvPr/>
        </p:nvCxnSpPr>
        <p:spPr>
          <a:xfrm flipV="1">
            <a:off x="10328159" y="5919933"/>
            <a:ext cx="0" cy="617586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3" name="직선 연결선 632">
            <a:extLst>
              <a:ext uri="{FF2B5EF4-FFF2-40B4-BE49-F238E27FC236}">
                <a16:creationId xmlns:a16="http://schemas.microsoft.com/office/drawing/2014/main" id="{54AE01EB-2DF3-69CF-0AEE-E3081B1945B4}"/>
              </a:ext>
            </a:extLst>
          </p:cNvPr>
          <p:cNvCxnSpPr>
            <a:cxnSpLocks/>
          </p:cNvCxnSpPr>
          <p:nvPr/>
        </p:nvCxnSpPr>
        <p:spPr>
          <a:xfrm>
            <a:off x="9659165" y="6539306"/>
            <a:ext cx="165598" cy="0"/>
          </a:xfrm>
          <a:prstGeom prst="line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6" name="직선 화살표 연결선 635">
            <a:extLst>
              <a:ext uri="{FF2B5EF4-FFF2-40B4-BE49-F238E27FC236}">
                <a16:creationId xmlns:a16="http://schemas.microsoft.com/office/drawing/2014/main" id="{BE33EDA6-49C9-99DC-4FA7-7DD7EDF5DD03}"/>
              </a:ext>
            </a:extLst>
          </p:cNvPr>
          <p:cNvCxnSpPr>
            <a:cxnSpLocks/>
            <a:endCxn id="626" idx="2"/>
          </p:cNvCxnSpPr>
          <p:nvPr/>
        </p:nvCxnSpPr>
        <p:spPr>
          <a:xfrm flipV="1">
            <a:off x="10335144" y="4118631"/>
            <a:ext cx="1736" cy="1469202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3" name="직선 화살표 연결선 642">
            <a:extLst>
              <a:ext uri="{FF2B5EF4-FFF2-40B4-BE49-F238E27FC236}">
                <a16:creationId xmlns:a16="http://schemas.microsoft.com/office/drawing/2014/main" id="{4B9FE70E-BFB9-DA62-0CEE-592CFD88B5D9}"/>
              </a:ext>
            </a:extLst>
          </p:cNvPr>
          <p:cNvCxnSpPr>
            <a:cxnSpLocks/>
          </p:cNvCxnSpPr>
          <p:nvPr/>
        </p:nvCxnSpPr>
        <p:spPr>
          <a:xfrm>
            <a:off x="5540752" y="3325474"/>
            <a:ext cx="0" cy="341144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6" name="직선 화살표 연결선 685">
            <a:extLst>
              <a:ext uri="{FF2B5EF4-FFF2-40B4-BE49-F238E27FC236}">
                <a16:creationId xmlns:a16="http://schemas.microsoft.com/office/drawing/2014/main" id="{387ADF05-C4D1-0171-AE66-15BC9A5058C3}"/>
              </a:ext>
            </a:extLst>
          </p:cNvPr>
          <p:cNvCxnSpPr>
            <a:cxnSpLocks/>
          </p:cNvCxnSpPr>
          <p:nvPr/>
        </p:nvCxnSpPr>
        <p:spPr>
          <a:xfrm>
            <a:off x="5558478" y="4003281"/>
            <a:ext cx="0" cy="341144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8" name="직선 화살표 연결선 687">
            <a:extLst>
              <a:ext uri="{FF2B5EF4-FFF2-40B4-BE49-F238E27FC236}">
                <a16:creationId xmlns:a16="http://schemas.microsoft.com/office/drawing/2014/main" id="{B2A9C852-4CD2-E0DB-3702-9A51BD382B26}"/>
              </a:ext>
            </a:extLst>
          </p:cNvPr>
          <p:cNvCxnSpPr>
            <a:cxnSpLocks/>
          </p:cNvCxnSpPr>
          <p:nvPr/>
        </p:nvCxnSpPr>
        <p:spPr>
          <a:xfrm flipH="1">
            <a:off x="2823821" y="2678047"/>
            <a:ext cx="510094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9" name="직선 연결선 688">
            <a:extLst>
              <a:ext uri="{FF2B5EF4-FFF2-40B4-BE49-F238E27FC236}">
                <a16:creationId xmlns:a16="http://schemas.microsoft.com/office/drawing/2014/main" id="{699C0CBB-9EA9-8011-F44D-ABF0F8FF4996}"/>
              </a:ext>
            </a:extLst>
          </p:cNvPr>
          <p:cNvCxnSpPr>
            <a:cxnSpLocks/>
          </p:cNvCxnSpPr>
          <p:nvPr/>
        </p:nvCxnSpPr>
        <p:spPr>
          <a:xfrm flipV="1">
            <a:off x="4000841" y="2676525"/>
            <a:ext cx="0" cy="701447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4" name="TextBox 13">
            <a:extLst>
              <a:ext uri="{FF2B5EF4-FFF2-40B4-BE49-F238E27FC236}">
                <a16:creationId xmlns:a16="http://schemas.microsoft.com/office/drawing/2014/main" id="{96AF8490-9D61-5AF6-4855-9F6F12DD76A1}"/>
              </a:ext>
            </a:extLst>
          </p:cNvPr>
          <p:cNvSpPr txBox="1"/>
          <p:nvPr/>
        </p:nvSpPr>
        <p:spPr>
          <a:xfrm>
            <a:off x="3382801" y="2519559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699" name="직선 연결선 698">
            <a:extLst>
              <a:ext uri="{FF2B5EF4-FFF2-40B4-BE49-F238E27FC236}">
                <a16:creationId xmlns:a16="http://schemas.microsoft.com/office/drawing/2014/main" id="{5FC763AC-1CF2-B21F-E0D9-1B77947538C0}"/>
              </a:ext>
            </a:extLst>
          </p:cNvPr>
          <p:cNvCxnSpPr>
            <a:cxnSpLocks/>
          </p:cNvCxnSpPr>
          <p:nvPr/>
        </p:nvCxnSpPr>
        <p:spPr>
          <a:xfrm flipH="1">
            <a:off x="3645927" y="2675637"/>
            <a:ext cx="366026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TextBox 13">
            <a:extLst>
              <a:ext uri="{FF2B5EF4-FFF2-40B4-BE49-F238E27FC236}">
                <a16:creationId xmlns:a16="http://schemas.microsoft.com/office/drawing/2014/main" id="{BB3E34FD-8D4A-A891-F944-858F097160F0}"/>
              </a:ext>
            </a:extLst>
          </p:cNvPr>
          <p:cNvSpPr txBox="1"/>
          <p:nvPr/>
        </p:nvSpPr>
        <p:spPr>
          <a:xfrm>
            <a:off x="3015684" y="3629274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258" name="직선 연결선 257">
            <a:extLst>
              <a:ext uri="{FF2B5EF4-FFF2-40B4-BE49-F238E27FC236}">
                <a16:creationId xmlns:a16="http://schemas.microsoft.com/office/drawing/2014/main" id="{B00A15CD-A5A1-E119-95EA-45E444813608}"/>
              </a:ext>
            </a:extLst>
          </p:cNvPr>
          <p:cNvCxnSpPr>
            <a:cxnSpLocks/>
          </p:cNvCxnSpPr>
          <p:nvPr/>
        </p:nvCxnSpPr>
        <p:spPr>
          <a:xfrm flipH="1">
            <a:off x="2809225" y="3779918"/>
            <a:ext cx="179133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TextBox 13">
            <a:extLst>
              <a:ext uri="{FF2B5EF4-FFF2-40B4-BE49-F238E27FC236}">
                <a16:creationId xmlns:a16="http://schemas.microsoft.com/office/drawing/2014/main" id="{93ED192A-FE9F-7A89-1AEA-3A32F81E5474}"/>
              </a:ext>
            </a:extLst>
          </p:cNvPr>
          <p:cNvSpPr txBox="1"/>
          <p:nvPr/>
        </p:nvSpPr>
        <p:spPr>
          <a:xfrm>
            <a:off x="2080898" y="4275748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266" name="직선 연결선 265">
            <a:extLst>
              <a:ext uri="{FF2B5EF4-FFF2-40B4-BE49-F238E27FC236}">
                <a16:creationId xmlns:a16="http://schemas.microsoft.com/office/drawing/2014/main" id="{DAF789A4-E9DB-0339-55FC-A87BBEDF395C}"/>
              </a:ext>
            </a:extLst>
          </p:cNvPr>
          <p:cNvCxnSpPr>
            <a:cxnSpLocks/>
          </p:cNvCxnSpPr>
          <p:nvPr/>
        </p:nvCxnSpPr>
        <p:spPr>
          <a:xfrm>
            <a:off x="2221316" y="4186167"/>
            <a:ext cx="0" cy="178664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연결선 271">
            <a:extLst>
              <a:ext uri="{FF2B5EF4-FFF2-40B4-BE49-F238E27FC236}">
                <a16:creationId xmlns:a16="http://schemas.microsoft.com/office/drawing/2014/main" id="{4C964304-1A3F-AA3D-40A6-9A2B0435BD4D}"/>
              </a:ext>
            </a:extLst>
          </p:cNvPr>
          <p:cNvCxnSpPr>
            <a:cxnSpLocks/>
          </p:cNvCxnSpPr>
          <p:nvPr/>
        </p:nvCxnSpPr>
        <p:spPr>
          <a:xfrm flipH="1">
            <a:off x="3513915" y="4912659"/>
            <a:ext cx="241932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TextBox 13">
            <a:extLst>
              <a:ext uri="{FF2B5EF4-FFF2-40B4-BE49-F238E27FC236}">
                <a16:creationId xmlns:a16="http://schemas.microsoft.com/office/drawing/2014/main" id="{420C83E3-02EB-E51D-95B5-44D20FB2D366}"/>
              </a:ext>
            </a:extLst>
          </p:cNvPr>
          <p:cNvSpPr txBox="1"/>
          <p:nvPr/>
        </p:nvSpPr>
        <p:spPr>
          <a:xfrm>
            <a:off x="3210045" y="4752834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276" name="직선 화살표 연결선 275">
            <a:extLst>
              <a:ext uri="{FF2B5EF4-FFF2-40B4-BE49-F238E27FC236}">
                <a16:creationId xmlns:a16="http://schemas.microsoft.com/office/drawing/2014/main" id="{87B89B5E-073E-1A79-9105-6003B165AB1D}"/>
              </a:ext>
            </a:extLst>
          </p:cNvPr>
          <p:cNvCxnSpPr>
            <a:cxnSpLocks/>
          </p:cNvCxnSpPr>
          <p:nvPr/>
        </p:nvCxnSpPr>
        <p:spPr>
          <a:xfrm flipV="1">
            <a:off x="2221316" y="5075459"/>
            <a:ext cx="0" cy="175991"/>
          </a:xfrm>
          <a:prstGeom prst="straightConnector1">
            <a:avLst/>
          </a:prstGeom>
          <a:ln w="22225">
            <a:solidFill>
              <a:srgbClr val="D38DB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직선 연결선 277">
            <a:extLst>
              <a:ext uri="{FF2B5EF4-FFF2-40B4-BE49-F238E27FC236}">
                <a16:creationId xmlns:a16="http://schemas.microsoft.com/office/drawing/2014/main" id="{FC75E803-7D95-ADF2-63E6-36C0793E754A}"/>
              </a:ext>
            </a:extLst>
          </p:cNvPr>
          <p:cNvCxnSpPr>
            <a:cxnSpLocks/>
          </p:cNvCxnSpPr>
          <p:nvPr/>
        </p:nvCxnSpPr>
        <p:spPr>
          <a:xfrm>
            <a:off x="2208616" y="5248987"/>
            <a:ext cx="1379134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직선 연결선 291">
            <a:extLst>
              <a:ext uri="{FF2B5EF4-FFF2-40B4-BE49-F238E27FC236}">
                <a16:creationId xmlns:a16="http://schemas.microsoft.com/office/drawing/2014/main" id="{B91519B5-F53B-3F99-43C3-7C20503753F6}"/>
              </a:ext>
            </a:extLst>
          </p:cNvPr>
          <p:cNvCxnSpPr>
            <a:cxnSpLocks/>
          </p:cNvCxnSpPr>
          <p:nvPr/>
        </p:nvCxnSpPr>
        <p:spPr>
          <a:xfrm>
            <a:off x="5563449" y="5090807"/>
            <a:ext cx="0" cy="174137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TextBox 13">
            <a:extLst>
              <a:ext uri="{FF2B5EF4-FFF2-40B4-BE49-F238E27FC236}">
                <a16:creationId xmlns:a16="http://schemas.microsoft.com/office/drawing/2014/main" id="{BCC965AE-DCAE-E603-7668-7A7DB0BD092F}"/>
              </a:ext>
            </a:extLst>
          </p:cNvPr>
          <p:cNvSpPr txBox="1"/>
          <p:nvPr/>
        </p:nvSpPr>
        <p:spPr>
          <a:xfrm>
            <a:off x="4658667" y="3527594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sp>
        <p:nvSpPr>
          <p:cNvPr id="297" name="TextBox 13">
            <a:extLst>
              <a:ext uri="{FF2B5EF4-FFF2-40B4-BE49-F238E27FC236}">
                <a16:creationId xmlns:a16="http://schemas.microsoft.com/office/drawing/2014/main" id="{4C127B98-07C5-3DAD-722B-31C8E9D9FDF0}"/>
              </a:ext>
            </a:extLst>
          </p:cNvPr>
          <p:cNvSpPr txBox="1"/>
          <p:nvPr/>
        </p:nvSpPr>
        <p:spPr>
          <a:xfrm>
            <a:off x="3226546" y="5425908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299" name="직선 연결선 298">
            <a:extLst>
              <a:ext uri="{FF2B5EF4-FFF2-40B4-BE49-F238E27FC236}">
                <a16:creationId xmlns:a16="http://schemas.microsoft.com/office/drawing/2014/main" id="{2E443250-EF92-D810-D2A5-B922B2AC5394}"/>
              </a:ext>
            </a:extLst>
          </p:cNvPr>
          <p:cNvCxnSpPr>
            <a:cxnSpLocks/>
          </p:cNvCxnSpPr>
          <p:nvPr/>
        </p:nvCxnSpPr>
        <p:spPr>
          <a:xfrm>
            <a:off x="1505668" y="5586243"/>
            <a:ext cx="1687588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2" name="TextBox 13">
            <a:extLst>
              <a:ext uri="{FF2B5EF4-FFF2-40B4-BE49-F238E27FC236}">
                <a16:creationId xmlns:a16="http://schemas.microsoft.com/office/drawing/2014/main" id="{86682FA2-F561-54AF-A20D-1CC3A6CF86CC}"/>
              </a:ext>
            </a:extLst>
          </p:cNvPr>
          <p:cNvSpPr txBox="1"/>
          <p:nvPr/>
        </p:nvSpPr>
        <p:spPr>
          <a:xfrm>
            <a:off x="3643041" y="5078203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305" name="직선 연결선 304">
            <a:extLst>
              <a:ext uri="{FF2B5EF4-FFF2-40B4-BE49-F238E27FC236}">
                <a16:creationId xmlns:a16="http://schemas.microsoft.com/office/drawing/2014/main" id="{7D8D70E0-648E-CAD7-11E9-62BC708E4B78}"/>
              </a:ext>
            </a:extLst>
          </p:cNvPr>
          <p:cNvCxnSpPr>
            <a:cxnSpLocks/>
          </p:cNvCxnSpPr>
          <p:nvPr/>
        </p:nvCxnSpPr>
        <p:spPr>
          <a:xfrm>
            <a:off x="3976281" y="5254544"/>
            <a:ext cx="1575198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TextBox 13">
            <a:extLst>
              <a:ext uri="{FF2B5EF4-FFF2-40B4-BE49-F238E27FC236}">
                <a16:creationId xmlns:a16="http://schemas.microsoft.com/office/drawing/2014/main" id="{E05AAD06-4159-F0B9-0D75-38863E4028F8}"/>
              </a:ext>
            </a:extLst>
          </p:cNvPr>
          <p:cNvSpPr txBox="1"/>
          <p:nvPr/>
        </p:nvSpPr>
        <p:spPr>
          <a:xfrm>
            <a:off x="4414151" y="4546751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310" name="직선 연결선 309">
            <a:extLst>
              <a:ext uri="{FF2B5EF4-FFF2-40B4-BE49-F238E27FC236}">
                <a16:creationId xmlns:a16="http://schemas.microsoft.com/office/drawing/2014/main" id="{A026A867-4628-57F8-43CD-5D9BC1D82CE6}"/>
              </a:ext>
            </a:extLst>
          </p:cNvPr>
          <p:cNvCxnSpPr>
            <a:cxnSpLocks/>
          </p:cNvCxnSpPr>
          <p:nvPr/>
        </p:nvCxnSpPr>
        <p:spPr>
          <a:xfrm flipH="1">
            <a:off x="3988141" y="4692128"/>
            <a:ext cx="367959" cy="0"/>
          </a:xfrm>
          <a:prstGeom prst="line">
            <a:avLst/>
          </a:prstGeom>
          <a:ln w="22225">
            <a:solidFill>
              <a:srgbClr val="D38D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3" name="TextBox 13">
            <a:extLst>
              <a:ext uri="{FF2B5EF4-FFF2-40B4-BE49-F238E27FC236}">
                <a16:creationId xmlns:a16="http://schemas.microsoft.com/office/drawing/2014/main" id="{AACE9B26-0BE7-53AE-F0EC-5805FB765BFE}"/>
              </a:ext>
            </a:extLst>
          </p:cNvPr>
          <p:cNvSpPr txBox="1"/>
          <p:nvPr/>
        </p:nvSpPr>
        <p:spPr>
          <a:xfrm>
            <a:off x="5621316" y="6116511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sp>
        <p:nvSpPr>
          <p:cNvPr id="314" name="TextBox 13">
            <a:extLst>
              <a:ext uri="{FF2B5EF4-FFF2-40B4-BE49-F238E27FC236}">
                <a16:creationId xmlns:a16="http://schemas.microsoft.com/office/drawing/2014/main" id="{F36FB00C-BBCA-827A-7210-C85CF18C3A44}"/>
              </a:ext>
            </a:extLst>
          </p:cNvPr>
          <p:cNvSpPr txBox="1"/>
          <p:nvPr/>
        </p:nvSpPr>
        <p:spPr>
          <a:xfrm>
            <a:off x="8931668" y="3979054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316" name="직선 연결선 315">
            <a:extLst>
              <a:ext uri="{FF2B5EF4-FFF2-40B4-BE49-F238E27FC236}">
                <a16:creationId xmlns:a16="http://schemas.microsoft.com/office/drawing/2014/main" id="{7C9828D2-A03F-A2D1-8001-D217277DC372}"/>
              </a:ext>
            </a:extLst>
          </p:cNvPr>
          <p:cNvCxnSpPr>
            <a:cxnSpLocks/>
          </p:cNvCxnSpPr>
          <p:nvPr/>
        </p:nvCxnSpPr>
        <p:spPr>
          <a:xfrm flipV="1">
            <a:off x="9082869" y="4245769"/>
            <a:ext cx="0" cy="1892442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4" name="TextBox 13">
            <a:extLst>
              <a:ext uri="{FF2B5EF4-FFF2-40B4-BE49-F238E27FC236}">
                <a16:creationId xmlns:a16="http://schemas.microsoft.com/office/drawing/2014/main" id="{F508CB6C-85AD-92B3-672A-0F18421C3C46}"/>
              </a:ext>
            </a:extLst>
          </p:cNvPr>
          <p:cNvSpPr txBox="1"/>
          <p:nvPr/>
        </p:nvSpPr>
        <p:spPr>
          <a:xfrm>
            <a:off x="10185599" y="2449172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726" name="직선 연결선 725">
            <a:extLst>
              <a:ext uri="{FF2B5EF4-FFF2-40B4-BE49-F238E27FC236}">
                <a16:creationId xmlns:a16="http://schemas.microsoft.com/office/drawing/2014/main" id="{F9265F16-E566-2476-F3E7-E3AD62B15ADB}"/>
              </a:ext>
            </a:extLst>
          </p:cNvPr>
          <p:cNvCxnSpPr>
            <a:cxnSpLocks/>
          </p:cNvCxnSpPr>
          <p:nvPr/>
        </p:nvCxnSpPr>
        <p:spPr>
          <a:xfrm flipV="1">
            <a:off x="10336800" y="2799434"/>
            <a:ext cx="0" cy="581987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9" name="직선 화살표 연결선 728">
            <a:extLst>
              <a:ext uri="{FF2B5EF4-FFF2-40B4-BE49-F238E27FC236}">
                <a16:creationId xmlns:a16="http://schemas.microsoft.com/office/drawing/2014/main" id="{7ABA1F26-D1CC-297D-26A3-A4269C76D447}"/>
              </a:ext>
            </a:extLst>
          </p:cNvPr>
          <p:cNvCxnSpPr>
            <a:cxnSpLocks/>
          </p:cNvCxnSpPr>
          <p:nvPr/>
        </p:nvCxnSpPr>
        <p:spPr>
          <a:xfrm flipV="1">
            <a:off x="11470597" y="3181280"/>
            <a:ext cx="0" cy="542867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4" name="TextBox 13">
            <a:extLst>
              <a:ext uri="{FF2B5EF4-FFF2-40B4-BE49-F238E27FC236}">
                <a16:creationId xmlns:a16="http://schemas.microsoft.com/office/drawing/2014/main" id="{96F46A14-18F7-E0BD-3B1B-B7FADABADCF8}"/>
              </a:ext>
            </a:extLst>
          </p:cNvPr>
          <p:cNvSpPr txBox="1"/>
          <p:nvPr/>
        </p:nvSpPr>
        <p:spPr>
          <a:xfrm>
            <a:off x="11102248" y="3552552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739" name="직선 연결선 738">
            <a:extLst>
              <a:ext uri="{FF2B5EF4-FFF2-40B4-BE49-F238E27FC236}">
                <a16:creationId xmlns:a16="http://schemas.microsoft.com/office/drawing/2014/main" id="{C159D042-7B27-690C-CEAC-F553BBE95745}"/>
              </a:ext>
            </a:extLst>
          </p:cNvPr>
          <p:cNvCxnSpPr>
            <a:cxnSpLocks/>
          </p:cNvCxnSpPr>
          <p:nvPr/>
        </p:nvCxnSpPr>
        <p:spPr>
          <a:xfrm>
            <a:off x="10915436" y="3724236"/>
            <a:ext cx="131183" cy="0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2" name="TextBox 13">
            <a:extLst>
              <a:ext uri="{FF2B5EF4-FFF2-40B4-BE49-F238E27FC236}">
                <a16:creationId xmlns:a16="http://schemas.microsoft.com/office/drawing/2014/main" id="{EBA0C9AE-87E3-3C18-E5E5-E6071DC63F84}"/>
              </a:ext>
            </a:extLst>
          </p:cNvPr>
          <p:cNvSpPr txBox="1"/>
          <p:nvPr/>
        </p:nvSpPr>
        <p:spPr>
          <a:xfrm>
            <a:off x="7449368" y="4718546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Yes</a:t>
            </a:r>
          </a:p>
        </p:txBody>
      </p:sp>
      <p:cxnSp>
        <p:nvCxnSpPr>
          <p:cNvPr id="747" name="직선 연결선 746">
            <a:extLst>
              <a:ext uri="{FF2B5EF4-FFF2-40B4-BE49-F238E27FC236}">
                <a16:creationId xmlns:a16="http://schemas.microsoft.com/office/drawing/2014/main" id="{CED8C37E-209A-A70A-F197-4FA1DA467176}"/>
              </a:ext>
            </a:extLst>
          </p:cNvPr>
          <p:cNvCxnSpPr>
            <a:cxnSpLocks/>
          </p:cNvCxnSpPr>
          <p:nvPr/>
        </p:nvCxnSpPr>
        <p:spPr>
          <a:xfrm flipV="1">
            <a:off x="7587243" y="4596544"/>
            <a:ext cx="0" cy="206437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1" name="TextBox 13">
            <a:extLst>
              <a:ext uri="{FF2B5EF4-FFF2-40B4-BE49-F238E27FC236}">
                <a16:creationId xmlns:a16="http://schemas.microsoft.com/office/drawing/2014/main" id="{5A10712A-D845-A969-ECAF-3603A13E5EB1}"/>
              </a:ext>
            </a:extLst>
          </p:cNvPr>
          <p:cNvSpPr txBox="1"/>
          <p:nvPr/>
        </p:nvSpPr>
        <p:spPr>
          <a:xfrm>
            <a:off x="6735465" y="4846367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753" name="직선 연결선 752">
            <a:extLst>
              <a:ext uri="{FF2B5EF4-FFF2-40B4-BE49-F238E27FC236}">
                <a16:creationId xmlns:a16="http://schemas.microsoft.com/office/drawing/2014/main" id="{F0ED10CB-8159-152E-AB87-10AC990A787C}"/>
              </a:ext>
            </a:extLst>
          </p:cNvPr>
          <p:cNvCxnSpPr>
            <a:cxnSpLocks/>
          </p:cNvCxnSpPr>
          <p:nvPr/>
        </p:nvCxnSpPr>
        <p:spPr>
          <a:xfrm flipV="1">
            <a:off x="6816964" y="4198032"/>
            <a:ext cx="0" cy="70987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2" name="TextBox 13">
            <a:extLst>
              <a:ext uri="{FF2B5EF4-FFF2-40B4-BE49-F238E27FC236}">
                <a16:creationId xmlns:a16="http://schemas.microsoft.com/office/drawing/2014/main" id="{B407CB0C-B018-231B-7EE8-C31AE61F457E}"/>
              </a:ext>
            </a:extLst>
          </p:cNvPr>
          <p:cNvSpPr txBox="1"/>
          <p:nvPr/>
        </p:nvSpPr>
        <p:spPr>
          <a:xfrm>
            <a:off x="9850684" y="6377002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776" name="직선 연결선 775">
            <a:extLst>
              <a:ext uri="{FF2B5EF4-FFF2-40B4-BE49-F238E27FC236}">
                <a16:creationId xmlns:a16="http://schemas.microsoft.com/office/drawing/2014/main" id="{F2B68A62-9903-915C-C5E6-F52F136BE08A}"/>
              </a:ext>
            </a:extLst>
          </p:cNvPr>
          <p:cNvCxnSpPr>
            <a:cxnSpLocks/>
          </p:cNvCxnSpPr>
          <p:nvPr/>
        </p:nvCxnSpPr>
        <p:spPr>
          <a:xfrm>
            <a:off x="10064353" y="6539900"/>
            <a:ext cx="255985" cy="0"/>
          </a:xfrm>
          <a:prstGeom prst="line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9" name="직선 연결선 778">
            <a:extLst>
              <a:ext uri="{FF2B5EF4-FFF2-40B4-BE49-F238E27FC236}">
                <a16:creationId xmlns:a16="http://schemas.microsoft.com/office/drawing/2014/main" id="{27DC32C0-CC10-1B6D-5319-65D6CE40FE6A}"/>
              </a:ext>
            </a:extLst>
          </p:cNvPr>
          <p:cNvCxnSpPr>
            <a:cxnSpLocks/>
          </p:cNvCxnSpPr>
          <p:nvPr/>
        </p:nvCxnSpPr>
        <p:spPr>
          <a:xfrm>
            <a:off x="6122971" y="5749381"/>
            <a:ext cx="361231" cy="0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1" name="직선 화살표 연결선 790">
            <a:extLst>
              <a:ext uri="{FF2B5EF4-FFF2-40B4-BE49-F238E27FC236}">
                <a16:creationId xmlns:a16="http://schemas.microsoft.com/office/drawing/2014/main" id="{A37EFA3D-F573-6026-E3B6-8173ECAF9344}"/>
              </a:ext>
            </a:extLst>
          </p:cNvPr>
          <p:cNvCxnSpPr>
            <a:cxnSpLocks/>
          </p:cNvCxnSpPr>
          <p:nvPr/>
        </p:nvCxnSpPr>
        <p:spPr>
          <a:xfrm>
            <a:off x="6484202" y="3381421"/>
            <a:ext cx="525622" cy="0"/>
          </a:xfrm>
          <a:prstGeom prst="straightConnector1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2" name="직선 연결선 791">
            <a:extLst>
              <a:ext uri="{FF2B5EF4-FFF2-40B4-BE49-F238E27FC236}">
                <a16:creationId xmlns:a16="http://schemas.microsoft.com/office/drawing/2014/main" id="{F78D39EA-3E6F-0423-A580-1F5A8D779C23}"/>
              </a:ext>
            </a:extLst>
          </p:cNvPr>
          <p:cNvCxnSpPr>
            <a:cxnSpLocks/>
          </p:cNvCxnSpPr>
          <p:nvPr/>
        </p:nvCxnSpPr>
        <p:spPr>
          <a:xfrm flipV="1">
            <a:off x="6484202" y="3374716"/>
            <a:ext cx="0" cy="1173472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9" name="TextBox 13">
            <a:extLst>
              <a:ext uri="{FF2B5EF4-FFF2-40B4-BE49-F238E27FC236}">
                <a16:creationId xmlns:a16="http://schemas.microsoft.com/office/drawing/2014/main" id="{67DA875B-9234-B70C-7DC8-77C81CF224B4}"/>
              </a:ext>
            </a:extLst>
          </p:cNvPr>
          <p:cNvSpPr txBox="1"/>
          <p:nvPr/>
        </p:nvSpPr>
        <p:spPr>
          <a:xfrm>
            <a:off x="6404136" y="4507449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802" name="직선 연결선 801">
            <a:extLst>
              <a:ext uri="{FF2B5EF4-FFF2-40B4-BE49-F238E27FC236}">
                <a16:creationId xmlns:a16="http://schemas.microsoft.com/office/drawing/2014/main" id="{8CA501CD-D141-33D4-5F7E-17C8D1AB4F7E}"/>
              </a:ext>
            </a:extLst>
          </p:cNvPr>
          <p:cNvCxnSpPr>
            <a:cxnSpLocks/>
          </p:cNvCxnSpPr>
          <p:nvPr/>
        </p:nvCxnSpPr>
        <p:spPr>
          <a:xfrm flipV="1">
            <a:off x="6484202" y="4776004"/>
            <a:ext cx="0" cy="980921"/>
          </a:xfrm>
          <a:prstGeom prst="line">
            <a:avLst/>
          </a:prstGeom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4" name="직선 화살표 연결선 803">
            <a:extLst>
              <a:ext uri="{FF2B5EF4-FFF2-40B4-BE49-F238E27FC236}">
                <a16:creationId xmlns:a16="http://schemas.microsoft.com/office/drawing/2014/main" id="{2C4246FE-092A-CFF3-BEDE-551EF40F2874}"/>
              </a:ext>
            </a:extLst>
          </p:cNvPr>
          <p:cNvCxnSpPr>
            <a:cxnSpLocks/>
          </p:cNvCxnSpPr>
          <p:nvPr/>
        </p:nvCxnSpPr>
        <p:spPr>
          <a:xfrm>
            <a:off x="1252538" y="2667702"/>
            <a:ext cx="407786" cy="0"/>
          </a:xfrm>
          <a:prstGeom prst="straightConnector1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5" name="TextBox 13">
            <a:extLst>
              <a:ext uri="{FF2B5EF4-FFF2-40B4-BE49-F238E27FC236}">
                <a16:creationId xmlns:a16="http://schemas.microsoft.com/office/drawing/2014/main" id="{FE161813-2302-087F-F8EB-C9D153C65976}"/>
              </a:ext>
            </a:extLst>
          </p:cNvPr>
          <p:cNvSpPr txBox="1"/>
          <p:nvPr/>
        </p:nvSpPr>
        <p:spPr>
          <a:xfrm>
            <a:off x="2983878" y="5702712"/>
            <a:ext cx="993056" cy="25487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5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NO</a:t>
            </a:r>
          </a:p>
        </p:txBody>
      </p:sp>
      <p:cxnSp>
        <p:nvCxnSpPr>
          <p:cNvPr id="806" name="직선 연결선 805">
            <a:extLst>
              <a:ext uri="{FF2B5EF4-FFF2-40B4-BE49-F238E27FC236}">
                <a16:creationId xmlns:a16="http://schemas.microsoft.com/office/drawing/2014/main" id="{64339CC3-1006-F7F5-135E-36D16F3F059E}"/>
              </a:ext>
            </a:extLst>
          </p:cNvPr>
          <p:cNvCxnSpPr>
            <a:cxnSpLocks/>
          </p:cNvCxnSpPr>
          <p:nvPr/>
        </p:nvCxnSpPr>
        <p:spPr>
          <a:xfrm>
            <a:off x="1250300" y="5863047"/>
            <a:ext cx="1687588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7" name="직선 연결선 806">
            <a:extLst>
              <a:ext uri="{FF2B5EF4-FFF2-40B4-BE49-F238E27FC236}">
                <a16:creationId xmlns:a16="http://schemas.microsoft.com/office/drawing/2014/main" id="{CDA4184A-D079-E581-0AA9-AD8DF9BBC595}"/>
              </a:ext>
            </a:extLst>
          </p:cNvPr>
          <p:cNvCxnSpPr>
            <a:cxnSpLocks/>
          </p:cNvCxnSpPr>
          <p:nvPr/>
        </p:nvCxnSpPr>
        <p:spPr>
          <a:xfrm>
            <a:off x="3244798" y="5861699"/>
            <a:ext cx="1885117" cy="0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0" name="직선 연결선 809">
            <a:extLst>
              <a:ext uri="{FF2B5EF4-FFF2-40B4-BE49-F238E27FC236}">
                <a16:creationId xmlns:a16="http://schemas.microsoft.com/office/drawing/2014/main" id="{DFC15FDF-1451-2884-CCF5-C4B7B5CBEF90}"/>
              </a:ext>
            </a:extLst>
          </p:cNvPr>
          <p:cNvCxnSpPr>
            <a:cxnSpLocks/>
          </p:cNvCxnSpPr>
          <p:nvPr/>
        </p:nvCxnSpPr>
        <p:spPr>
          <a:xfrm flipV="1">
            <a:off x="1242143" y="2651827"/>
            <a:ext cx="0" cy="3217954"/>
          </a:xfrm>
          <a:prstGeom prst="line">
            <a:avLst/>
          </a:prstGeom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6" name="Group 6">
            <a:extLst>
              <a:ext uri="{FF2B5EF4-FFF2-40B4-BE49-F238E27FC236}">
                <a16:creationId xmlns:a16="http://schemas.microsoft.com/office/drawing/2014/main" id="{2EDC0BA4-2FAB-27BE-89EA-6B036A84DC2C}"/>
              </a:ext>
            </a:extLst>
          </p:cNvPr>
          <p:cNvGrpSpPr/>
          <p:nvPr/>
        </p:nvGrpSpPr>
        <p:grpSpPr>
          <a:xfrm>
            <a:off x="9751302" y="884986"/>
            <a:ext cx="1160088" cy="314496"/>
            <a:chOff x="-19864" y="0"/>
            <a:chExt cx="1814559" cy="2029111"/>
          </a:xfrm>
        </p:grpSpPr>
        <p:sp>
          <p:nvSpPr>
            <p:cNvPr id="827" name="Freeform 7">
              <a:extLst>
                <a:ext uri="{FF2B5EF4-FFF2-40B4-BE49-F238E27FC236}">
                  <a16:creationId xmlns:a16="http://schemas.microsoft.com/office/drawing/2014/main" id="{7F366904-A745-8D90-E14C-198887F85FE3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</p:sp>
        <p:sp>
          <p:nvSpPr>
            <p:cNvPr id="828" name="TextBox 8">
              <a:extLst>
                <a:ext uri="{FF2B5EF4-FFF2-40B4-BE49-F238E27FC236}">
                  <a16:creationId xmlns:a16="http://schemas.microsoft.com/office/drawing/2014/main" id="{E0E0DA9B-123C-7447-C273-157EAF859BBA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 dirty="0"/>
            </a:p>
          </p:txBody>
        </p:sp>
      </p:grpSp>
      <p:sp>
        <p:nvSpPr>
          <p:cNvPr id="829" name="TextBox 13">
            <a:extLst>
              <a:ext uri="{FF2B5EF4-FFF2-40B4-BE49-F238E27FC236}">
                <a16:creationId xmlns:a16="http://schemas.microsoft.com/office/drawing/2014/main" id="{9F350A02-3C5E-4689-70EC-10D895A8F950}"/>
              </a:ext>
            </a:extLst>
          </p:cNvPr>
          <p:cNvSpPr txBox="1"/>
          <p:nvPr/>
        </p:nvSpPr>
        <p:spPr>
          <a:xfrm>
            <a:off x="10049407" y="888059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초 기 화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393" name="직선 화살표 연결선 392">
            <a:extLst>
              <a:ext uri="{FF2B5EF4-FFF2-40B4-BE49-F238E27FC236}">
                <a16:creationId xmlns:a16="http://schemas.microsoft.com/office/drawing/2014/main" id="{B7A88F7E-9C43-13F7-E3E1-0C50AE512B72}"/>
              </a:ext>
            </a:extLst>
          </p:cNvPr>
          <p:cNvCxnSpPr>
            <a:cxnSpLocks/>
          </p:cNvCxnSpPr>
          <p:nvPr/>
        </p:nvCxnSpPr>
        <p:spPr>
          <a:xfrm flipV="1">
            <a:off x="10337035" y="1202973"/>
            <a:ext cx="0" cy="1288740"/>
          </a:xfrm>
          <a:prstGeom prst="straightConnector1">
            <a:avLst/>
          </a:prstGeom>
          <a:ln w="2222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직선 연결선 406">
            <a:extLst>
              <a:ext uri="{FF2B5EF4-FFF2-40B4-BE49-F238E27FC236}">
                <a16:creationId xmlns:a16="http://schemas.microsoft.com/office/drawing/2014/main" id="{03C6E5DF-8753-43DC-2E32-3922F2C79E1D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8" name="Freeform 2">
            <a:extLst>
              <a:ext uri="{FF2B5EF4-FFF2-40B4-BE49-F238E27FC236}">
                <a16:creationId xmlns:a16="http://schemas.microsoft.com/office/drawing/2014/main" id="{A503DB23-CCA3-4236-CCC1-CC8E91BF7A66}"/>
              </a:ext>
            </a:extLst>
          </p:cNvPr>
          <p:cNvSpPr/>
          <p:nvPr/>
        </p:nvSpPr>
        <p:spPr>
          <a:xfrm flipH="1">
            <a:off x="1791976" y="-18925"/>
            <a:ext cx="576187" cy="498752"/>
          </a:xfrm>
          <a:custGeom>
            <a:avLst/>
            <a:gdLst/>
            <a:ahLst/>
            <a:cxnLst/>
            <a:rect l="l" t="t" r="r" b="b"/>
            <a:pathLst>
              <a:path w="5238750" h="2952750">
                <a:moveTo>
                  <a:pt x="0" y="0"/>
                </a:moveTo>
                <a:lnTo>
                  <a:pt x="5238750" y="0"/>
                </a:lnTo>
                <a:lnTo>
                  <a:pt x="5238750" y="2952750"/>
                </a:lnTo>
                <a:lnTo>
                  <a:pt x="0" y="295275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grayscl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7" b="-17"/>
            </a:stretch>
          </a:blipFill>
        </p:spPr>
      </p:sp>
      <p:sp>
        <p:nvSpPr>
          <p:cNvPr id="409" name="타원 408">
            <a:extLst>
              <a:ext uri="{FF2B5EF4-FFF2-40B4-BE49-F238E27FC236}">
                <a16:creationId xmlns:a16="http://schemas.microsoft.com/office/drawing/2014/main" id="{D163311F-A61A-921A-9E4F-9754E5D9604B}"/>
              </a:ext>
            </a:extLst>
          </p:cNvPr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0" name="타원 409">
            <a:extLst>
              <a:ext uri="{FF2B5EF4-FFF2-40B4-BE49-F238E27FC236}">
                <a16:creationId xmlns:a16="http://schemas.microsoft.com/office/drawing/2014/main" id="{7B618651-F124-A63D-C5E9-CF2528C3EC77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1" name="타원 410">
            <a:extLst>
              <a:ext uri="{FF2B5EF4-FFF2-40B4-BE49-F238E27FC236}">
                <a16:creationId xmlns:a16="http://schemas.microsoft.com/office/drawing/2014/main" id="{DB62B036-A4FE-C57F-BB08-EAB0FCA2E0A9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2" name="타원 411">
            <a:extLst>
              <a:ext uri="{FF2B5EF4-FFF2-40B4-BE49-F238E27FC236}">
                <a16:creationId xmlns:a16="http://schemas.microsoft.com/office/drawing/2014/main" id="{CBD4A8A4-9AC3-A9B9-E21F-7283B17EB7E3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3" name="타원 412">
            <a:extLst>
              <a:ext uri="{FF2B5EF4-FFF2-40B4-BE49-F238E27FC236}">
                <a16:creationId xmlns:a16="http://schemas.microsoft.com/office/drawing/2014/main" id="{31C6722B-1A53-9684-E4A3-3FEB1EB0D17C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4" name="타원 413">
            <a:extLst>
              <a:ext uri="{FF2B5EF4-FFF2-40B4-BE49-F238E27FC236}">
                <a16:creationId xmlns:a16="http://schemas.microsoft.com/office/drawing/2014/main" id="{A72E7C2C-436F-2290-A070-C8676CF1E779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5" name="타원 414">
            <a:extLst>
              <a:ext uri="{FF2B5EF4-FFF2-40B4-BE49-F238E27FC236}">
                <a16:creationId xmlns:a16="http://schemas.microsoft.com/office/drawing/2014/main" id="{1707FF16-4B32-E88D-2718-7199C58FC82E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6" name="TextBox 13">
            <a:extLst>
              <a:ext uri="{FF2B5EF4-FFF2-40B4-BE49-F238E27FC236}">
                <a16:creationId xmlns:a16="http://schemas.microsoft.com/office/drawing/2014/main" id="{8980713B-8A54-17CE-FFA3-E11C4F553470}"/>
              </a:ext>
            </a:extLst>
          </p:cNvPr>
          <p:cNvSpPr txBox="1"/>
          <p:nvPr/>
        </p:nvSpPr>
        <p:spPr>
          <a:xfrm>
            <a:off x="1320366" y="781177"/>
            <a:ext cx="205293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02_Class Diagram</a:t>
            </a:r>
            <a:endParaRPr lang="en-US" sz="1727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17" name="타원 416">
            <a:extLst>
              <a:ext uri="{FF2B5EF4-FFF2-40B4-BE49-F238E27FC236}">
                <a16:creationId xmlns:a16="http://schemas.microsoft.com/office/drawing/2014/main" id="{BCC135C3-CFF5-650B-4978-55A9E2BD6615}"/>
              </a:ext>
            </a:extLst>
          </p:cNvPr>
          <p:cNvSpPr/>
          <p:nvPr/>
        </p:nvSpPr>
        <p:spPr>
          <a:xfrm>
            <a:off x="1993067" y="526711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8" name="타원 417">
            <a:extLst>
              <a:ext uri="{FF2B5EF4-FFF2-40B4-BE49-F238E27FC236}">
                <a16:creationId xmlns:a16="http://schemas.microsoft.com/office/drawing/2014/main" id="{0196D257-AB18-756D-D7E4-9D95CA5397DF}"/>
              </a:ext>
            </a:extLst>
          </p:cNvPr>
          <p:cNvSpPr/>
          <p:nvPr/>
        </p:nvSpPr>
        <p:spPr>
          <a:xfrm>
            <a:off x="523247" y="525421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0" name="Group 6">
            <a:extLst>
              <a:ext uri="{FF2B5EF4-FFF2-40B4-BE49-F238E27FC236}">
                <a16:creationId xmlns:a16="http://schemas.microsoft.com/office/drawing/2014/main" id="{06FFD7C1-2CE7-C58F-D22B-A04A9336A6A7}"/>
              </a:ext>
            </a:extLst>
          </p:cNvPr>
          <p:cNvGrpSpPr/>
          <p:nvPr/>
        </p:nvGrpSpPr>
        <p:grpSpPr>
          <a:xfrm>
            <a:off x="9741964" y="5605437"/>
            <a:ext cx="1160088" cy="314496"/>
            <a:chOff x="-19864" y="0"/>
            <a:chExt cx="1814559" cy="2029111"/>
          </a:xfrm>
        </p:grpSpPr>
        <p:sp>
          <p:nvSpPr>
            <p:cNvPr id="421" name="Freeform 7">
              <a:extLst>
                <a:ext uri="{FF2B5EF4-FFF2-40B4-BE49-F238E27FC236}">
                  <a16:creationId xmlns:a16="http://schemas.microsoft.com/office/drawing/2014/main" id="{868E1226-B576-F545-3900-D41118C5ED7A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</p:sp>
        <p:sp>
          <p:nvSpPr>
            <p:cNvPr id="422" name="TextBox 8">
              <a:extLst>
                <a:ext uri="{FF2B5EF4-FFF2-40B4-BE49-F238E27FC236}">
                  <a16:creationId xmlns:a16="http://schemas.microsoft.com/office/drawing/2014/main" id="{3D50468A-A49A-9082-C7B7-7437C6D2498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629" name="TextBox 13">
            <a:extLst>
              <a:ext uri="{FF2B5EF4-FFF2-40B4-BE49-F238E27FC236}">
                <a16:creationId xmlns:a16="http://schemas.microsoft.com/office/drawing/2014/main" id="{4C3C4318-67E3-2484-4651-3EC28387FB8A}"/>
              </a:ext>
            </a:extLst>
          </p:cNvPr>
          <p:cNvSpPr txBox="1"/>
          <p:nvPr/>
        </p:nvSpPr>
        <p:spPr>
          <a:xfrm>
            <a:off x="9931473" y="5613875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latin typeface="둥근모꼴"/>
                <a:ea typeface="둥근모꼴"/>
                <a:cs typeface="둥근모꼴"/>
                <a:sym typeface="Poppins Light"/>
              </a:rPr>
              <a:t>Game </a:t>
            </a: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종 료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23" name="순서도: 수행의 시작/종료 422">
            <a:extLst>
              <a:ext uri="{FF2B5EF4-FFF2-40B4-BE49-F238E27FC236}">
                <a16:creationId xmlns:a16="http://schemas.microsoft.com/office/drawing/2014/main" id="{969135AB-C166-DAA4-655C-DD414418733B}"/>
              </a:ext>
            </a:extLst>
          </p:cNvPr>
          <p:cNvSpPr/>
          <p:nvPr/>
        </p:nvSpPr>
        <p:spPr>
          <a:xfrm>
            <a:off x="10905908" y="2870654"/>
            <a:ext cx="1159160" cy="314496"/>
          </a:xfrm>
          <a:prstGeom prst="flowChartTerminator">
            <a:avLst/>
          </a:prstGeom>
          <a:solidFill>
            <a:schemeClr val="bg2">
              <a:lumMod val="75000"/>
            </a:schemeClr>
          </a:solidFill>
          <a:ln w="254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4" name="TextBox 13">
            <a:extLst>
              <a:ext uri="{FF2B5EF4-FFF2-40B4-BE49-F238E27FC236}">
                <a16:creationId xmlns:a16="http://schemas.microsoft.com/office/drawing/2014/main" id="{4A9B7915-11C8-2DCB-DD34-3CE3562B94FF}"/>
              </a:ext>
            </a:extLst>
          </p:cNvPr>
          <p:cNvSpPr txBox="1"/>
          <p:nvPr/>
        </p:nvSpPr>
        <p:spPr>
          <a:xfrm>
            <a:off x="11102958" y="2878448"/>
            <a:ext cx="11473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latin typeface="둥근모꼴"/>
                <a:ea typeface="둥근모꼴"/>
                <a:cs typeface="둥근모꼴"/>
                <a:sym typeface="Poppins Light"/>
              </a:rPr>
              <a:t>Game </a:t>
            </a:r>
            <a:r>
              <a:rPr lang="ko-KR" altLang="en-US" sz="1100" dirty="0">
                <a:latin typeface="둥근모꼴"/>
                <a:ea typeface="둥근모꼴"/>
                <a:cs typeface="둥근모꼴"/>
                <a:sym typeface="Poppins Light"/>
              </a:rPr>
              <a:t>종 료</a:t>
            </a:r>
            <a:endParaRPr lang="en-US" sz="11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431" name="직선 연결선 430">
            <a:extLst>
              <a:ext uri="{FF2B5EF4-FFF2-40B4-BE49-F238E27FC236}">
                <a16:creationId xmlns:a16="http://schemas.microsoft.com/office/drawing/2014/main" id="{56526108-6BE2-EB86-40B9-F4010C283B0A}"/>
              </a:ext>
            </a:extLst>
          </p:cNvPr>
          <p:cNvCxnSpPr>
            <a:cxnSpLocks/>
          </p:cNvCxnSpPr>
          <p:nvPr/>
        </p:nvCxnSpPr>
        <p:spPr>
          <a:xfrm>
            <a:off x="11348824" y="3720080"/>
            <a:ext cx="131183" cy="0"/>
          </a:xfrm>
          <a:prstGeom prst="line">
            <a:avLst/>
          </a:prstGeom>
          <a:ln w="2222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8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1" grpId="0"/>
      <p:bldP spid="74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6861CCB0-FCE2-6861-04E8-FD8816B9EF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4446601" y="4026660"/>
            <a:ext cx="7604580" cy="76931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  <a:sym typeface="Sniglet"/>
              </a:rPr>
              <a:t>JAVA Game 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27087" y="1919043"/>
            <a:ext cx="3118445" cy="295466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3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  <a:sym typeface="Poppins Light"/>
              </a:rPr>
              <a:t>[ </a:t>
            </a:r>
            <a:r>
              <a:rPr lang="ko-KR" altLang="en-US" sz="3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  <a:sym typeface="Poppins Light"/>
              </a:rPr>
              <a:t>홍 민 우</a:t>
            </a:r>
            <a:r>
              <a:rPr lang="en-US" sz="3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  <a:sym typeface="Poppins Light"/>
              </a:rPr>
              <a:t> ]</a:t>
            </a:r>
          </a:p>
        </p:txBody>
      </p:sp>
      <p:sp>
        <p:nvSpPr>
          <p:cNvPr id="18" name="Freeform 5"/>
          <p:cNvSpPr/>
          <p:nvPr/>
        </p:nvSpPr>
        <p:spPr>
          <a:xfrm rot="1335394">
            <a:off x="9085669" y="409990"/>
            <a:ext cx="2695730" cy="2698434"/>
          </a:xfrm>
          <a:custGeom>
            <a:avLst/>
            <a:gdLst/>
            <a:ahLst/>
            <a:cxnLst/>
            <a:rect l="l" t="t" r="r" b="b"/>
            <a:pathLst>
              <a:path w="3845468" h="4114800">
                <a:moveTo>
                  <a:pt x="0" y="0"/>
                </a:moveTo>
                <a:lnTo>
                  <a:pt x="3845468" y="0"/>
                </a:lnTo>
                <a:lnTo>
                  <a:pt x="3845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" name="TextBox 11"/>
          <p:cNvSpPr txBox="1"/>
          <p:nvPr/>
        </p:nvSpPr>
        <p:spPr>
          <a:xfrm>
            <a:off x="1472700" y="861911"/>
            <a:ext cx="9246601" cy="92333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6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</a:p>
        </p:txBody>
      </p:sp>
      <p:sp>
        <p:nvSpPr>
          <p:cNvPr id="15" name="Freeform 4"/>
          <p:cNvSpPr/>
          <p:nvPr/>
        </p:nvSpPr>
        <p:spPr>
          <a:xfrm rot="1990914">
            <a:off x="-344976" y="2595391"/>
            <a:ext cx="3414815" cy="6707672"/>
          </a:xfrm>
          <a:custGeom>
            <a:avLst/>
            <a:gdLst/>
            <a:ahLst/>
            <a:cxnLst/>
            <a:rect l="l" t="t" r="r" b="b"/>
            <a:pathLst>
              <a:path w="4151130" h="8154006">
                <a:moveTo>
                  <a:pt x="0" y="0"/>
                </a:moveTo>
                <a:lnTo>
                  <a:pt x="4151130" y="0"/>
                </a:lnTo>
                <a:lnTo>
                  <a:pt x="4151130" y="8154006"/>
                </a:lnTo>
                <a:lnTo>
                  <a:pt x="0" y="8154006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3"/>
          <p:cNvSpPr txBox="1"/>
          <p:nvPr/>
        </p:nvSpPr>
        <p:spPr>
          <a:xfrm>
            <a:off x="6686309" y="4929803"/>
            <a:ext cx="3118445" cy="258404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algn="ctr">
              <a:lnSpc>
                <a:spcPts val="2193"/>
              </a:lnSpc>
              <a:defRPr/>
            </a:pP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  <a:sym typeface="Poppins Light"/>
              </a:rPr>
              <a:t>Graphics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  <a:sym typeface="Poppins Light"/>
              </a:rPr>
              <a:t>를 활용한 </a:t>
            </a:r>
            <a:r>
              <a:rPr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  <a:sym typeface="Poppins Light"/>
              </a:rPr>
              <a:t>GUI</a:t>
            </a:r>
            <a:endParaRPr lang="en-US" sz="1500" dirty="0">
              <a:solidFill>
                <a:schemeClr val="tx1">
                  <a:lumMod val="50000"/>
                  <a:lumOff val="50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  <a:sym typeface="Poppins Light"/>
            </a:endParaRPr>
          </a:p>
        </p:txBody>
      </p:sp>
      <p:sp>
        <p:nvSpPr>
          <p:cNvPr id="14" name="Freeform 5"/>
          <p:cNvSpPr/>
          <p:nvPr/>
        </p:nvSpPr>
        <p:spPr>
          <a:xfrm rot="4064606" flipV="1">
            <a:off x="9668473" y="993378"/>
            <a:ext cx="1530123" cy="1531658"/>
          </a:xfrm>
          <a:custGeom>
            <a:avLst/>
            <a:gdLst/>
            <a:ahLst/>
            <a:cxnLst/>
            <a:rect l="l" t="t" r="r" b="b"/>
            <a:pathLst>
              <a:path w="3845468" h="4114800">
                <a:moveTo>
                  <a:pt x="0" y="0"/>
                </a:moveTo>
                <a:lnTo>
                  <a:pt x="3845468" y="0"/>
                </a:lnTo>
                <a:lnTo>
                  <a:pt x="38454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 cstate="print">
              <a:grayscl/>
            </a:blip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95EB8-A8BC-543A-16D9-60105D78A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2">
            <a:extLst>
              <a:ext uri="{FF2B5EF4-FFF2-40B4-BE49-F238E27FC236}">
                <a16:creationId xmlns:a16="http://schemas.microsoft.com/office/drawing/2014/main" id="{756E860F-5E0E-B3D9-78CC-DF917BFDDD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F2988955-C08A-A6E2-3438-6C3A22C98BAB}"/>
              </a:ext>
            </a:extLst>
          </p:cNvPr>
          <p:cNvSpPr/>
          <p:nvPr/>
        </p:nvSpPr>
        <p:spPr>
          <a:xfrm>
            <a:off x="3261543" y="700267"/>
            <a:ext cx="5400000" cy="5400000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14B880D9-E558-4C93-9438-5542C0E786CF}"/>
              </a:ext>
            </a:extLst>
          </p:cNvPr>
          <p:cNvSpPr/>
          <p:nvPr/>
        </p:nvSpPr>
        <p:spPr>
          <a:xfrm>
            <a:off x="3531543" y="970267"/>
            <a:ext cx="4860000" cy="4860000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51BECB0D-816F-09DA-85A1-C95036785924}"/>
              </a:ext>
            </a:extLst>
          </p:cNvPr>
          <p:cNvSpPr/>
          <p:nvPr/>
        </p:nvSpPr>
        <p:spPr>
          <a:xfrm>
            <a:off x="3801543" y="1240267"/>
            <a:ext cx="4320000" cy="4320000"/>
          </a:xfrm>
          <a:prstGeom prst="ellipse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76A064E-45CF-BC28-EB3C-1B30CC386285}"/>
              </a:ext>
            </a:extLst>
          </p:cNvPr>
          <p:cNvSpPr/>
          <p:nvPr/>
        </p:nvSpPr>
        <p:spPr>
          <a:xfrm>
            <a:off x="7341042" y="1013460"/>
            <a:ext cx="320040" cy="32004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85F0AD83-BD7C-8F93-0BC9-F6EC6132F853}"/>
              </a:ext>
            </a:extLst>
          </p:cNvPr>
          <p:cNvSpPr/>
          <p:nvPr/>
        </p:nvSpPr>
        <p:spPr>
          <a:xfrm>
            <a:off x="7732202" y="1739900"/>
            <a:ext cx="320040" cy="32004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F7979EA-330D-A7CA-41CC-BE1D26AD187C}"/>
              </a:ext>
            </a:extLst>
          </p:cNvPr>
          <p:cNvSpPr/>
          <p:nvPr/>
        </p:nvSpPr>
        <p:spPr>
          <a:xfrm>
            <a:off x="8405302" y="2570480"/>
            <a:ext cx="320040" cy="32004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B947E1E8-B98C-0F8E-63FE-1441F5765C35}"/>
              </a:ext>
            </a:extLst>
          </p:cNvPr>
          <p:cNvSpPr/>
          <p:nvPr/>
        </p:nvSpPr>
        <p:spPr>
          <a:xfrm>
            <a:off x="7976042" y="3434412"/>
            <a:ext cx="320040" cy="32004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392784AC-1F83-C240-38DB-8500CA14C27F}"/>
              </a:ext>
            </a:extLst>
          </p:cNvPr>
          <p:cNvSpPr/>
          <p:nvPr/>
        </p:nvSpPr>
        <p:spPr>
          <a:xfrm>
            <a:off x="7694102" y="5255260"/>
            <a:ext cx="254000" cy="254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2A4D4976-05CA-3405-1110-C997372E71BA}"/>
              </a:ext>
            </a:extLst>
          </p:cNvPr>
          <p:cNvSpPr/>
          <p:nvPr/>
        </p:nvSpPr>
        <p:spPr>
          <a:xfrm>
            <a:off x="7968422" y="4368800"/>
            <a:ext cx="320040" cy="32004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13">
            <a:extLst>
              <a:ext uri="{FF2B5EF4-FFF2-40B4-BE49-F238E27FC236}">
                <a16:creationId xmlns:a16="http://schemas.microsoft.com/office/drawing/2014/main" id="{8A0C5F48-2D77-2BEF-D1D9-A2A9A4E88DD5}"/>
              </a:ext>
            </a:extLst>
          </p:cNvPr>
          <p:cNvSpPr txBox="1"/>
          <p:nvPr/>
        </p:nvSpPr>
        <p:spPr>
          <a:xfrm>
            <a:off x="7762064" y="1044321"/>
            <a:ext cx="2052937" cy="25987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01_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목  차</a:t>
            </a:r>
            <a:endParaRPr lang="en-US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4" name="TextBox 13">
            <a:extLst>
              <a:ext uri="{FF2B5EF4-FFF2-40B4-BE49-F238E27FC236}">
                <a16:creationId xmlns:a16="http://schemas.microsoft.com/office/drawing/2014/main" id="{15A2ECC8-DE19-26FA-70FD-3DEA7B931502}"/>
              </a:ext>
            </a:extLst>
          </p:cNvPr>
          <p:cNvSpPr txBox="1"/>
          <p:nvPr/>
        </p:nvSpPr>
        <p:spPr>
          <a:xfrm>
            <a:off x="8137984" y="1735201"/>
            <a:ext cx="3012616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  02_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</a:t>
            </a:r>
            <a:endParaRPr lang="en-US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5" name="TextBox 13">
            <a:extLst>
              <a:ext uri="{FF2B5EF4-FFF2-40B4-BE49-F238E27FC236}">
                <a16:creationId xmlns:a16="http://schemas.microsoft.com/office/drawing/2014/main" id="{48BD5CF7-1DF3-6E19-0703-ABA4E4205572}"/>
              </a:ext>
            </a:extLst>
          </p:cNvPr>
          <p:cNvSpPr txBox="1"/>
          <p:nvPr/>
        </p:nvSpPr>
        <p:spPr>
          <a:xfrm>
            <a:off x="8778064" y="2588641"/>
            <a:ext cx="2743200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03_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환 경 및 일 정</a:t>
            </a:r>
            <a:endParaRPr lang="en-US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6" name="TextBox 13">
            <a:extLst>
              <a:ext uri="{FF2B5EF4-FFF2-40B4-BE49-F238E27FC236}">
                <a16:creationId xmlns:a16="http://schemas.microsoft.com/office/drawing/2014/main" id="{DBF5FA1B-AB77-BE1A-5F10-99BE40DD20B8}"/>
              </a:ext>
            </a:extLst>
          </p:cNvPr>
          <p:cNvSpPr txBox="1"/>
          <p:nvPr/>
        </p:nvSpPr>
        <p:spPr>
          <a:xfrm>
            <a:off x="8371664" y="3460192"/>
            <a:ext cx="2354393" cy="27169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    01_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</a:t>
            </a:r>
            <a:endParaRPr lang="en-US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7" name="TextBox 13">
            <a:extLst>
              <a:ext uri="{FF2B5EF4-FFF2-40B4-BE49-F238E27FC236}">
                <a16:creationId xmlns:a16="http://schemas.microsoft.com/office/drawing/2014/main" id="{5CEB047C-A0BB-4155-637A-4B7F3101528C}"/>
              </a:ext>
            </a:extLst>
          </p:cNvPr>
          <p:cNvSpPr txBox="1"/>
          <p:nvPr/>
        </p:nvSpPr>
        <p:spPr>
          <a:xfrm>
            <a:off x="8341184" y="4386961"/>
            <a:ext cx="2052937" cy="25987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  01_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</a:t>
            </a:r>
            <a:endParaRPr lang="en-US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8" name="TextBox 13">
            <a:extLst>
              <a:ext uri="{FF2B5EF4-FFF2-40B4-BE49-F238E27FC236}">
                <a16:creationId xmlns:a16="http://schemas.microsoft.com/office/drawing/2014/main" id="{17661E23-4F33-4D42-EC41-51EB5E264E56}"/>
              </a:ext>
            </a:extLst>
          </p:cNvPr>
          <p:cNvSpPr txBox="1"/>
          <p:nvPr/>
        </p:nvSpPr>
        <p:spPr>
          <a:xfrm>
            <a:off x="7995744" y="5260721"/>
            <a:ext cx="2052937" cy="25987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01_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</a:t>
            </a:r>
            <a:endParaRPr lang="en-US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C7C16AED-8A21-1886-607C-6E18AB5F4210}"/>
              </a:ext>
            </a:extLst>
          </p:cNvPr>
          <p:cNvSpPr/>
          <p:nvPr/>
        </p:nvSpPr>
        <p:spPr>
          <a:xfrm>
            <a:off x="1529592" y="1222077"/>
            <a:ext cx="1367756" cy="1201582"/>
          </a:xfrm>
          <a:custGeom>
            <a:avLst/>
            <a:gdLst/>
            <a:ahLst/>
            <a:cxnLst/>
            <a:rect l="l" t="t" r="r" b="b"/>
            <a:pathLst>
              <a:path w="5546912" h="4114800">
                <a:moveTo>
                  <a:pt x="0" y="0"/>
                </a:moveTo>
                <a:lnTo>
                  <a:pt x="5546912" y="0"/>
                </a:lnTo>
                <a:lnTo>
                  <a:pt x="554691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 cstate="print">
              <a:grayscl/>
            </a:blip>
            <a:stretch>
              <a:fillRect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7" name="TextBox 11">
            <a:extLst>
              <a:ext uri="{FF2B5EF4-FFF2-40B4-BE49-F238E27FC236}">
                <a16:creationId xmlns:a16="http://schemas.microsoft.com/office/drawing/2014/main" id="{DDDA6A4F-E406-2F8B-A296-9C55553A7540}"/>
              </a:ext>
            </a:extLst>
          </p:cNvPr>
          <p:cNvSpPr txBox="1"/>
          <p:nvPr/>
        </p:nvSpPr>
        <p:spPr>
          <a:xfrm>
            <a:off x="1710537" y="1044016"/>
            <a:ext cx="3437681" cy="85921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3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둥근모꼴"/>
                <a:ea typeface="둥근모꼴"/>
                <a:cs typeface="둥근모꼴"/>
                <a:sym typeface="Sniglet"/>
              </a:rPr>
              <a:t>CONTENTS</a:t>
            </a:r>
          </a:p>
        </p:txBody>
      </p:sp>
      <p:sp>
        <p:nvSpPr>
          <p:cNvPr id="22" name="슬라이드 번호 개체 틀 15">
            <a:extLst>
              <a:ext uri="{FF2B5EF4-FFF2-40B4-BE49-F238E27FC236}">
                <a16:creationId xmlns:a16="http://schemas.microsoft.com/office/drawing/2014/main" id="{BCB00AED-72B4-5EEE-7F7D-39FF74A0D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959DF748-62C2-6C2A-3074-F48707B13592}"/>
              </a:ext>
            </a:extLst>
          </p:cNvPr>
          <p:cNvSpPr/>
          <p:nvPr/>
        </p:nvSpPr>
        <p:spPr>
          <a:xfrm rot="1990914">
            <a:off x="2067774" y="1726272"/>
            <a:ext cx="3414815" cy="6707672"/>
          </a:xfrm>
          <a:custGeom>
            <a:avLst/>
            <a:gdLst/>
            <a:ahLst/>
            <a:cxnLst/>
            <a:rect l="l" t="t" r="r" b="b"/>
            <a:pathLst>
              <a:path w="4151130" h="8154006">
                <a:moveTo>
                  <a:pt x="0" y="0"/>
                </a:moveTo>
                <a:lnTo>
                  <a:pt x="4151130" y="0"/>
                </a:lnTo>
                <a:lnTo>
                  <a:pt x="4151130" y="8154006"/>
                </a:lnTo>
                <a:lnTo>
                  <a:pt x="0" y="8154006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763522879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562 0.01689 0.02044 0.02754 0.03098 0.04791 C 0.04153 0.06828 0.0552 0.09699 0.06366 0.12175 C 0.07212 0.14652 0.07589 0.16689 0.08162 0.19722 C 0.08735 0.22754 0.09698 0.26296 0.09789 0.30439 C 0.0988 0.34583 0.09555 0.40185 0.08722 0.44652 C 0.07889 0.4912 0.06314 0.5375 0.04817 0.57245 C 0.0332 0.6074 0.01341 0.63588 -0.00234 0.65648 C -0.01809 0.67708 -0.03007 0.68518 -0.04634 0.6956 C -0.06261 0.70601 -0.08253 0.71504 -0.10023 0.71898 C -0.11794 0.72291 -0.13525 0.72222 -0.1523 0.71898 C -0.16935 0.71574 -0.18367 0.71481 -0.20294 0.7 C -0.22221 0.68518 -0.24928 0.65902 -0.26803 0.63055 C -0.28677 0.60208 -0.30317 0.56597 -0.31541 0.52893 C -0.32765 0.49189 -0.33663 0.45023 -0.34145 0.40879 C -0.34626 0.36736 -0.34769 0.32523 -0.3447 0.27986 C -0.34171 0.23449 -0.33363 0.1743 -0.32348 0.13634 C -0.31333 0.09838 -0.2994 0.07893 -0.28352 0.05231 C -0.26764 0.02569 -0.24967 -0.00394 -0.22819 -0.02315 C -0.20671 -0.04237 -0.18237 -0.05857 -0.15478 -0.06366 C -0.12718 -0.06875 -0.08891 -0.06482 -0.06274 -0.05348 C -0.03658 -0.04213 -0.01562 -0.0169 0 0 Z " pathEditMode="fixed" ptsTypes="aaaaaaaaaaaaaaaaaaaaaa">
                                      <p:cBhvr>
                                        <p:cTn id="6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6311E-6 -4.81481E-6 C 0.00365 0.02824 0.01068 0.06806 0.00899 0.1088 C 0.00729 0.14954 -0.00013 0.20301 -0.00976 0.24491 C -0.01939 0.28658 -0.03293 0.32709 -0.04894 0.36065 C -0.06495 0.39468 -0.08331 0.42547 -0.10596 0.44792 C -0.12861 0.46991 -0.15568 0.48843 -0.1851 0.49398 C -0.21452 0.49954 -0.2524 0.49838 -0.28286 0.48102 C -0.31333 0.46389 -0.34509 0.42593 -0.36761 0.39121 C -0.39013 0.35625 -0.40653 0.31598 -0.41812 0.27107 C -0.4297 0.22593 -0.43595 0.17408 -0.43686 0.12176 C -0.43777 0.06922 -0.43413 0.00556 -0.42384 -0.04375 C -0.41356 -0.09282 -0.39403 -0.13842 -0.3749 -0.17407 C -0.35576 -0.20926 -0.33376 -0.23611 -0.3089 -0.25648 C -0.28404 -0.27685 -0.25488 -0.29352 -0.22585 -0.2956 C -0.19682 -0.29768 -0.16102 -0.2868 -0.13447 -0.26967 C -0.10791 -0.25254 -0.08708 -0.22754 -0.0669 -0.19282 C -0.04673 -0.15833 -0.02473 -0.09328 -0.01314 -0.06088 C -0.00156 -0.0287 -0.00364 -0.02847 -3.66311E-6 -4.81481E-6 Z " pathEditMode="relative" ptsTypes="aaaaaaaaaaaaaaaaaa">
                                      <p:cBhvr>
                                        <p:cTn id="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1424E-6 8.67362E-19 C -0.00885 0.01459 -0.02486 0.03009 -0.03996 0.04375 C -0.05506 0.05718 -0.06691 0.07315 -0.09047 0.08264 C -0.11403 0.09213 -0.15217 0.10509 -0.18094 0.10023 C -0.20971 0.09491 -0.23939 0.07593 -0.26321 0.05255 C -0.28703 0.02917 -0.30656 -0.00509 -0.32348 -0.04028 C -0.3404 -0.07546 -0.35628 -0.10879 -0.36514 -0.15926 C -0.37399 -0.20949 -0.38024 -0.28287 -0.37646 -0.34166 C -0.37269 -0.40046 -0.36071 -0.46227 -0.34223 -0.51134 C -0.32374 -0.56065 -0.2912 -0.60741 -0.26568 -0.63588 C -0.24017 -0.66435 -0.21492 -0.675 -0.18901 -0.68217 C -0.16311 -0.68935 -0.13447 -0.68657 -0.10999 -0.6794 C -0.08552 -0.67222 -0.06365 -0.6618 -0.0423 -0.63889 C -0.02096 -0.61597 0.00222 -0.57546 0.01797 -0.54166 C 0.03372 -0.50787 0.04374 -0.47523 0.0522 -0.43611 C 0.06066 -0.39676 0.06795 -0.35023 0.06847 -0.30555 C 0.069 -0.26111 0.0647 -0.21273 0.05546 -0.16921 C 0.04621 -0.12592 0.02239 -0.07291 0.01302 -0.04491 C 0.00365 -0.01643 0.00885 -0.01435 -3.31424E-6 8.67362E-19 Z " pathEditMode="relative" ptsTypes="aaaaaaaaaaaaaaaaaaa">
                                      <p:cBhvr>
                                        <p:cTn id="10" dur="75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40745E-6 7.40741E-7 C 0.00806 0.01922 0.01379 0.05047 0.01965 0.07685 C 0.02551 0.10324 0.03267 0.12338 0.03514 0.1581 C 0.03761 0.19283 0.03839 0.2456 0.03423 0.28565 C 0.03006 0.3257 0.01939 0.36713 0.00989 0.39861 C 0.00038 0.4301 -0.01029 0.45185 -0.02279 0.47408 C -0.03528 0.4963 -0.0483 0.51551 -0.06509 0.53195 C -0.08189 0.54838 -0.1018 0.56597 -0.1238 0.57246 C -0.1458 0.57894 -0.17262 0.57963 -0.19722 0.57107 C -0.22182 0.5625 -0.24968 0.54422 -0.27129 0.52037 C -0.2929 0.49653 -0.31217 0.46667 -0.32675 0.42755 C -0.34132 0.38843 -0.35356 0.33449 -0.35851 0.28565 C -0.36345 0.23681 -0.36306 0.18334 -0.35616 0.13496 C -0.34927 0.08658 -0.33443 0.03426 -0.31698 -0.00416 C -0.29954 -0.04259 -0.27637 -0.07407 -0.25176 -0.0956 C -0.22716 -0.11713 -0.19683 -0.13171 -0.16949 -0.13333 C -0.14216 -0.13495 -0.11144 -0.12153 -0.08801 -0.10578 C -0.06457 -0.09004 -0.04336 -0.05625 -0.02852 -0.03912 C -0.01368 -0.02199 -0.00808 -0.01921 -5.40745E-6 7.40741E-7 Z " pathEditMode="relative" ptsTypes="aaaaaaaaaaaaaaaaaaa">
                                      <p:cBhvr>
                                        <p:cTn id="12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9547E-6 -7.40741E-7 C -0.00755 0.03541 -0.01002 0.03634 -0.02291 0.05949 C -0.03579 0.08264 -0.05844 0.11921 -0.07745 0.13935 C -0.09645 0.15949 -0.11585 0.17199 -0.13694 0.17986 C -0.15803 0.18773 -0.17833 0.19514 -0.20385 0.18703 C -0.22936 0.17893 -0.26685 0.15648 -0.29015 0.13055 C -0.31346 0.10463 -0.32973 0.06944 -0.34392 0.03194 C -0.35811 -0.00556 -0.3693 -0.04977 -0.3749 -0.09398 C -0.3805 -0.1382 -0.38284 -0.1882 -0.37737 -0.23334 C -0.3719 -0.27847 -0.35693 -0.32593 -0.34235 -0.36505 C -0.32777 -0.40417 -0.31398 -0.44144 -0.29015 -0.46806 C -0.26633 -0.49468 -0.23184 -0.52014 -0.19968 -0.52454 C -0.16753 -0.52894 -0.12913 -0.52246 -0.09698 -0.49398 C -0.06482 -0.46551 -0.02642 -0.41019 -0.0065 -0.35347 C 0.01341 -0.29676 0.02187 -0.21273 0.02279 -0.15347 C 0.0237 -0.09422 0.00755 -0.03542 -1.39547E-6 -7.40741E-7 Z " pathEditMode="relative" ptsTypes="aaaaaaaaaaaaaaaa">
                                      <p:cBhvr>
                                        <p:cTn id="1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97735E-7 4.81481E-6 C -0.00052 0.02986 -0.00325 0.04537 -0.00885 0.07245 C -0.01445 0.09954 -0.02213 0.13565 -0.03332 0.16227 C -0.04452 0.18889 -0.05962 0.21296 -0.07576 0.23194 C -0.0919 0.25093 -0.11195 0.26759 -0.1303 0.27685 C -0.14866 0.28611 -0.16857 0.28773 -0.18576 0.28704 C -0.20294 0.28634 -0.21648 0.28426 -0.23379 0.27245 C -0.2511 0.26065 -0.27336 0.23981 -0.29003 0.21597 C -0.30669 0.19213 -0.32348 0.16782 -0.33415 0.12893 C -0.34483 0.09005 -0.35199 0.02407 -0.35368 -0.01736 C -0.35537 -0.0588 -0.35147 -0.08657 -0.3447 -0.12037 C -0.33793 -0.15417 -0.32465 -0.19144 -0.31294 -0.22037 C -0.30122 -0.24931 -0.2938 -0.27407 -0.27466 -0.29421 C -0.25553 -0.31435 -0.22364 -0.33588 -0.19799 -0.34051 C -0.17235 -0.34514 -0.14137 -0.33218 -0.12054 -0.32176 C -0.09971 -0.31134 -0.08812 -0.29699 -0.07328 -0.27824 C -0.05845 -0.25949 -0.04308 -0.23727 -0.03176 -0.2088 C -0.02043 -0.18032 -0.01145 -0.14213 -0.00559 -0.10718 C 0.00026 -0.07222 0.00052 -0.02986 6.97735E-7 4.81481E-6 Z " pathEditMode="relative" ptsTypes="aaaaaaaaaaaaaaaaaaa">
                                      <p:cBhvr>
                                        <p:cTn id="16" dur="75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2" grpId="0" animBg="1"/>
      <p:bldP spid="53" grpId="0"/>
      <p:bldP spid="54" grpId="0"/>
      <p:bldP spid="55" grpId="0"/>
      <p:bldP spid="56" grpId="0"/>
      <p:bldP spid="57" grpId="0"/>
      <p:bldP spid="5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8451572-73A0-B5F1-7D3F-CB72A9A74D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3" name="TextBox 5"/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sp>
        <p:nvSpPr>
          <p:cNvPr id="43" name="TextBox 11"/>
          <p:cNvSpPr txBox="1"/>
          <p:nvPr/>
        </p:nvSpPr>
        <p:spPr>
          <a:xfrm>
            <a:off x="5833555" y="876425"/>
            <a:ext cx="6085729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다운로드 점유율 </a:t>
            </a:r>
            <a:r>
              <a:rPr lang="ko-KR" altLang="en-US" sz="15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장르별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2192040-9335-68C6-64BD-1AF2E9E838A7}"/>
              </a:ext>
            </a:extLst>
          </p:cNvPr>
          <p:cNvSpPr/>
          <p:nvPr/>
        </p:nvSpPr>
        <p:spPr>
          <a:xfrm>
            <a:off x="7458486" y="4098965"/>
            <a:ext cx="139413" cy="514050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7685C8D6-0055-4E7A-2B8E-5BB6F2BA6C71}"/>
              </a:ext>
            </a:extLst>
          </p:cNvPr>
          <p:cNvSpPr txBox="1"/>
          <p:nvPr/>
        </p:nvSpPr>
        <p:spPr>
          <a:xfrm>
            <a:off x="7104354" y="4671564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2018</a:t>
            </a:r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55088351-5D93-FA1B-7778-954FC2991B66}"/>
              </a:ext>
            </a:extLst>
          </p:cNvPr>
          <p:cNvSpPr txBox="1"/>
          <p:nvPr/>
        </p:nvSpPr>
        <p:spPr>
          <a:xfrm>
            <a:off x="6610809" y="3959832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0M</a:t>
            </a: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F36B1A27-658A-86D6-EA36-C2D61766B930}"/>
              </a:ext>
            </a:extLst>
          </p:cNvPr>
          <p:cNvSpPr txBox="1"/>
          <p:nvPr/>
        </p:nvSpPr>
        <p:spPr>
          <a:xfrm>
            <a:off x="6610809" y="3421744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100M</a:t>
            </a: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E23661C6-F91F-0C26-34D3-FA83B2ECE13F}"/>
              </a:ext>
            </a:extLst>
          </p:cNvPr>
          <p:cNvSpPr txBox="1"/>
          <p:nvPr/>
        </p:nvSpPr>
        <p:spPr>
          <a:xfrm>
            <a:off x="6607983" y="2922659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200M</a:t>
            </a: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EA61C641-0678-0154-D329-D7578E880441}"/>
              </a:ext>
            </a:extLst>
          </p:cNvPr>
          <p:cNvSpPr txBox="1"/>
          <p:nvPr/>
        </p:nvSpPr>
        <p:spPr>
          <a:xfrm>
            <a:off x="6607983" y="2374931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300M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6D7170E-5235-1A66-7C1F-5CB4AFCECBBD}"/>
              </a:ext>
            </a:extLst>
          </p:cNvPr>
          <p:cNvSpPr txBox="1"/>
          <p:nvPr/>
        </p:nvSpPr>
        <p:spPr>
          <a:xfrm>
            <a:off x="6610809" y="1851525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400M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6539C8-E441-86E2-63C1-76E677C17008}"/>
              </a:ext>
            </a:extLst>
          </p:cNvPr>
          <p:cNvSpPr txBox="1"/>
          <p:nvPr/>
        </p:nvSpPr>
        <p:spPr>
          <a:xfrm>
            <a:off x="6610809" y="1354082"/>
            <a:ext cx="733032" cy="71211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6697"/>
              </a:lnSpc>
              <a:defRPr/>
            </a:pPr>
            <a:r>
              <a:rPr lang="en-US" sz="1500" dirty="0">
                <a:solidFill>
                  <a:srgbClr val="FFFFFF">
                    <a:alpha val="42000"/>
                  </a:srgbClr>
                </a:solidFill>
                <a:latin typeface="Sniglet"/>
                <a:ea typeface="Sniglet"/>
                <a:cs typeface="Sniglet"/>
                <a:sym typeface="Sniglet"/>
              </a:rPr>
              <a:t>500M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3503BF-7DFD-29CB-AB72-24A9859AFC87}"/>
              </a:ext>
            </a:extLst>
          </p:cNvPr>
          <p:cNvSpPr/>
          <p:nvPr/>
        </p:nvSpPr>
        <p:spPr>
          <a:xfrm>
            <a:off x="7458486" y="3726485"/>
            <a:ext cx="139413" cy="366125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BB2DC1B-E6A9-895C-B9F6-86B581CBD35E}"/>
              </a:ext>
            </a:extLst>
          </p:cNvPr>
          <p:cNvCxnSpPr>
            <a:cxnSpLocks/>
          </p:cNvCxnSpPr>
          <p:nvPr/>
        </p:nvCxnSpPr>
        <p:spPr>
          <a:xfrm>
            <a:off x="6660588" y="4617326"/>
            <a:ext cx="431135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49AD0D2-A985-CD66-5280-945268BDFF0D}"/>
              </a:ext>
            </a:extLst>
          </p:cNvPr>
          <p:cNvSpPr/>
          <p:nvPr/>
        </p:nvSpPr>
        <p:spPr>
          <a:xfrm>
            <a:off x="7458486" y="3469689"/>
            <a:ext cx="139413" cy="25217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8C27C6A-34B0-A9B6-9918-C16DE76824D4}"/>
              </a:ext>
            </a:extLst>
          </p:cNvPr>
          <p:cNvSpPr/>
          <p:nvPr/>
        </p:nvSpPr>
        <p:spPr>
          <a:xfrm>
            <a:off x="7902712" y="3568425"/>
            <a:ext cx="139413" cy="446317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7E31152-10AC-AB54-5490-067278BE44DB}"/>
              </a:ext>
            </a:extLst>
          </p:cNvPr>
          <p:cNvSpPr/>
          <p:nvPr/>
        </p:nvSpPr>
        <p:spPr>
          <a:xfrm>
            <a:off x="7902712" y="3349462"/>
            <a:ext cx="139413" cy="25217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TextBox 11">
            <a:extLst>
              <a:ext uri="{FF2B5EF4-FFF2-40B4-BE49-F238E27FC236}">
                <a16:creationId xmlns:a16="http://schemas.microsoft.com/office/drawing/2014/main" id="{90A717E1-6657-B21A-2948-B9F4D1EA2225}"/>
              </a:ext>
            </a:extLst>
          </p:cNvPr>
          <p:cNvSpPr txBox="1"/>
          <p:nvPr/>
        </p:nvSpPr>
        <p:spPr>
          <a:xfrm>
            <a:off x="7604249" y="4676177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2019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2234A79-BC08-7444-3848-F88ABF031269}"/>
              </a:ext>
            </a:extLst>
          </p:cNvPr>
          <p:cNvSpPr/>
          <p:nvPr/>
        </p:nvSpPr>
        <p:spPr>
          <a:xfrm>
            <a:off x="7902712" y="4023384"/>
            <a:ext cx="139413" cy="588610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4F5D2E2-21F1-2BBF-F7BA-8FCE38139F23}"/>
              </a:ext>
            </a:extLst>
          </p:cNvPr>
          <p:cNvSpPr/>
          <p:nvPr/>
        </p:nvSpPr>
        <p:spPr>
          <a:xfrm>
            <a:off x="8350882" y="3492716"/>
            <a:ext cx="139413" cy="446317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2429AAB7-A06A-FD04-B8BA-F7CD6B804EA4}"/>
              </a:ext>
            </a:extLst>
          </p:cNvPr>
          <p:cNvSpPr/>
          <p:nvPr/>
        </p:nvSpPr>
        <p:spPr>
          <a:xfrm>
            <a:off x="8350882" y="3211865"/>
            <a:ext cx="139413" cy="28548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172BA417-3244-E366-9DF0-3BCFF6629CFC}"/>
              </a:ext>
            </a:extLst>
          </p:cNvPr>
          <p:cNvSpPr/>
          <p:nvPr/>
        </p:nvSpPr>
        <p:spPr>
          <a:xfrm>
            <a:off x="8350882" y="3944830"/>
            <a:ext cx="139413" cy="667164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11">
            <a:extLst>
              <a:ext uri="{FF2B5EF4-FFF2-40B4-BE49-F238E27FC236}">
                <a16:creationId xmlns:a16="http://schemas.microsoft.com/office/drawing/2014/main" id="{994250BE-D755-9642-CA6F-A64A772C816C}"/>
              </a:ext>
            </a:extLst>
          </p:cNvPr>
          <p:cNvSpPr txBox="1"/>
          <p:nvPr/>
        </p:nvSpPr>
        <p:spPr>
          <a:xfrm>
            <a:off x="8054425" y="4671300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2020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555F4F67-C051-CB7A-DC0D-288AB7B675D3}"/>
              </a:ext>
            </a:extLst>
          </p:cNvPr>
          <p:cNvSpPr/>
          <p:nvPr/>
        </p:nvSpPr>
        <p:spPr>
          <a:xfrm>
            <a:off x="8799051" y="3266535"/>
            <a:ext cx="139413" cy="548971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1C6F4535-BA25-7969-B31A-B3A68DDA9BAC}"/>
              </a:ext>
            </a:extLst>
          </p:cNvPr>
          <p:cNvSpPr/>
          <p:nvPr/>
        </p:nvSpPr>
        <p:spPr>
          <a:xfrm>
            <a:off x="8799052" y="2936670"/>
            <a:ext cx="139413" cy="32510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28255194-C511-68B5-B98A-B62FE1EBFD62}"/>
              </a:ext>
            </a:extLst>
          </p:cNvPr>
          <p:cNvSpPr/>
          <p:nvPr/>
        </p:nvSpPr>
        <p:spPr>
          <a:xfrm>
            <a:off x="8799052" y="3818172"/>
            <a:ext cx="139413" cy="784195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11">
            <a:extLst>
              <a:ext uri="{FF2B5EF4-FFF2-40B4-BE49-F238E27FC236}">
                <a16:creationId xmlns:a16="http://schemas.microsoft.com/office/drawing/2014/main" id="{DE0A22D1-4EB9-73BC-7095-952F61EA64E1}"/>
              </a:ext>
            </a:extLst>
          </p:cNvPr>
          <p:cNvSpPr txBox="1"/>
          <p:nvPr/>
        </p:nvSpPr>
        <p:spPr>
          <a:xfrm>
            <a:off x="8502242" y="4675358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2021</a:t>
            </a:r>
          </a:p>
        </p:txBody>
      </p:sp>
      <p:sp>
        <p:nvSpPr>
          <p:cNvPr id="66" name="TextBox 11">
            <a:extLst>
              <a:ext uri="{FF2B5EF4-FFF2-40B4-BE49-F238E27FC236}">
                <a16:creationId xmlns:a16="http://schemas.microsoft.com/office/drawing/2014/main" id="{ABA913BE-140F-2238-D712-B8325E394C63}"/>
              </a:ext>
            </a:extLst>
          </p:cNvPr>
          <p:cNvSpPr txBox="1"/>
          <p:nvPr/>
        </p:nvSpPr>
        <p:spPr>
          <a:xfrm>
            <a:off x="7149152" y="4227043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73M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C053FDBD-C833-9FE5-3D81-16BD86F5423A}"/>
              </a:ext>
            </a:extLst>
          </p:cNvPr>
          <p:cNvSpPr/>
          <p:nvPr/>
        </p:nvSpPr>
        <p:spPr>
          <a:xfrm>
            <a:off x="9476624" y="1863896"/>
            <a:ext cx="139413" cy="157353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46CA2E2-EAEC-ABE4-A9B9-FF91F2656932}"/>
              </a:ext>
            </a:extLst>
          </p:cNvPr>
          <p:cNvSpPr/>
          <p:nvPr/>
        </p:nvSpPr>
        <p:spPr>
          <a:xfrm>
            <a:off x="10102422" y="1856430"/>
            <a:ext cx="139413" cy="1573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9CA6AA14-2632-9FE1-D60E-F298C0FC94D0}"/>
              </a:ext>
            </a:extLst>
          </p:cNvPr>
          <p:cNvSpPr/>
          <p:nvPr/>
        </p:nvSpPr>
        <p:spPr>
          <a:xfrm>
            <a:off x="8663270" y="1857017"/>
            <a:ext cx="139413" cy="157292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11">
            <a:extLst>
              <a:ext uri="{FF2B5EF4-FFF2-40B4-BE49-F238E27FC236}">
                <a16:creationId xmlns:a16="http://schemas.microsoft.com/office/drawing/2014/main" id="{7724E354-F6DA-D360-118F-D81A0328FF07}"/>
              </a:ext>
            </a:extLst>
          </p:cNvPr>
          <p:cNvSpPr txBox="1"/>
          <p:nvPr/>
        </p:nvSpPr>
        <p:spPr>
          <a:xfrm>
            <a:off x="8876420" y="1831822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endParaRPr lang="en-US" sz="1500" spc="-15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4" name="TextBox 11">
            <a:extLst>
              <a:ext uri="{FF2B5EF4-FFF2-40B4-BE49-F238E27FC236}">
                <a16:creationId xmlns:a16="http://schemas.microsoft.com/office/drawing/2014/main" id="{FD6D08D8-2F3F-A580-60EB-350A4343B247}"/>
              </a:ext>
            </a:extLst>
          </p:cNvPr>
          <p:cNvSpPr txBox="1"/>
          <p:nvPr/>
        </p:nvSpPr>
        <p:spPr>
          <a:xfrm>
            <a:off x="8739562" y="1831822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ko-KR" alt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캐주얼</a:t>
            </a:r>
            <a:endParaRPr lang="en-US" sz="1500" spc="-15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5" name="TextBox 11">
            <a:extLst>
              <a:ext uri="{FF2B5EF4-FFF2-40B4-BE49-F238E27FC236}">
                <a16:creationId xmlns:a16="http://schemas.microsoft.com/office/drawing/2014/main" id="{54B3C7DA-52D1-9C28-E433-0AB9483E7230}"/>
              </a:ext>
            </a:extLst>
          </p:cNvPr>
          <p:cNvSpPr txBox="1"/>
          <p:nvPr/>
        </p:nvSpPr>
        <p:spPr>
          <a:xfrm>
            <a:off x="9456731" y="1831822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PRG</a:t>
            </a:r>
          </a:p>
        </p:txBody>
      </p:sp>
      <p:sp>
        <p:nvSpPr>
          <p:cNvPr id="76" name="TextBox 11">
            <a:extLst>
              <a:ext uri="{FF2B5EF4-FFF2-40B4-BE49-F238E27FC236}">
                <a16:creationId xmlns:a16="http://schemas.microsoft.com/office/drawing/2014/main" id="{9A910F1C-1919-63AF-08AC-A56F322777CE}"/>
              </a:ext>
            </a:extLst>
          </p:cNvPr>
          <p:cNvSpPr txBox="1"/>
          <p:nvPr/>
        </p:nvSpPr>
        <p:spPr>
          <a:xfrm>
            <a:off x="10093767" y="1824756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ko-KR" alt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전략</a:t>
            </a:r>
            <a:endParaRPr lang="en-US" sz="1500" spc="-15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7" name="TextBox 11">
            <a:extLst>
              <a:ext uri="{FF2B5EF4-FFF2-40B4-BE49-F238E27FC236}">
                <a16:creationId xmlns:a16="http://schemas.microsoft.com/office/drawing/2014/main" id="{077153E9-6644-D59E-B8E0-A6194F7773B9}"/>
              </a:ext>
            </a:extLst>
          </p:cNvPr>
          <p:cNvSpPr txBox="1"/>
          <p:nvPr/>
        </p:nvSpPr>
        <p:spPr>
          <a:xfrm>
            <a:off x="7604249" y="4235381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91M</a:t>
            </a:r>
          </a:p>
        </p:txBody>
      </p:sp>
      <p:sp>
        <p:nvSpPr>
          <p:cNvPr id="78" name="TextBox 11">
            <a:extLst>
              <a:ext uri="{FF2B5EF4-FFF2-40B4-BE49-F238E27FC236}">
                <a16:creationId xmlns:a16="http://schemas.microsoft.com/office/drawing/2014/main" id="{DAC10B6C-77BE-6587-1878-9F9DC99C0A81}"/>
              </a:ext>
            </a:extLst>
          </p:cNvPr>
          <p:cNvSpPr txBox="1"/>
          <p:nvPr/>
        </p:nvSpPr>
        <p:spPr>
          <a:xfrm>
            <a:off x="8035373" y="4235381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112M</a:t>
            </a:r>
          </a:p>
        </p:txBody>
      </p:sp>
      <p:sp>
        <p:nvSpPr>
          <p:cNvPr id="79" name="TextBox 11">
            <a:extLst>
              <a:ext uri="{FF2B5EF4-FFF2-40B4-BE49-F238E27FC236}">
                <a16:creationId xmlns:a16="http://schemas.microsoft.com/office/drawing/2014/main" id="{9255EDCC-B417-CA7E-6DA8-E91301DF5F5A}"/>
              </a:ext>
            </a:extLst>
          </p:cNvPr>
          <p:cNvSpPr txBox="1"/>
          <p:nvPr/>
        </p:nvSpPr>
        <p:spPr>
          <a:xfrm>
            <a:off x="8487550" y="4230516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138M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F99D3432-9360-DABF-4627-3CFD41FE53C5}"/>
              </a:ext>
            </a:extLst>
          </p:cNvPr>
          <p:cNvSpPr/>
          <p:nvPr/>
        </p:nvSpPr>
        <p:spPr>
          <a:xfrm>
            <a:off x="9225716" y="3155462"/>
            <a:ext cx="139413" cy="614012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70C480BA-D608-969B-CFCA-4C3483D427F3}"/>
              </a:ext>
            </a:extLst>
          </p:cNvPr>
          <p:cNvSpPr/>
          <p:nvPr/>
        </p:nvSpPr>
        <p:spPr>
          <a:xfrm>
            <a:off x="9225717" y="2771570"/>
            <a:ext cx="139413" cy="38389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B2A7469C-1F52-2C9C-581C-94AD26841A18}"/>
              </a:ext>
            </a:extLst>
          </p:cNvPr>
          <p:cNvSpPr/>
          <p:nvPr/>
        </p:nvSpPr>
        <p:spPr>
          <a:xfrm>
            <a:off x="9225717" y="3771876"/>
            <a:ext cx="139413" cy="830491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11">
            <a:extLst>
              <a:ext uri="{FF2B5EF4-FFF2-40B4-BE49-F238E27FC236}">
                <a16:creationId xmlns:a16="http://schemas.microsoft.com/office/drawing/2014/main" id="{86BD9E69-CB7E-0055-6E4A-7425007580F3}"/>
              </a:ext>
            </a:extLst>
          </p:cNvPr>
          <p:cNvSpPr txBox="1"/>
          <p:nvPr/>
        </p:nvSpPr>
        <p:spPr>
          <a:xfrm>
            <a:off x="8928907" y="4675358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2022</a:t>
            </a:r>
          </a:p>
        </p:txBody>
      </p:sp>
      <p:sp>
        <p:nvSpPr>
          <p:cNvPr id="84" name="TextBox 11">
            <a:extLst>
              <a:ext uri="{FF2B5EF4-FFF2-40B4-BE49-F238E27FC236}">
                <a16:creationId xmlns:a16="http://schemas.microsoft.com/office/drawing/2014/main" id="{4CD372D3-931A-7DA7-D8A6-3FB2AEB7B739}"/>
              </a:ext>
            </a:extLst>
          </p:cNvPr>
          <p:cNvSpPr txBox="1"/>
          <p:nvPr/>
        </p:nvSpPr>
        <p:spPr>
          <a:xfrm>
            <a:off x="8915170" y="4230516"/>
            <a:ext cx="733032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150M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309D5C6B-5900-6EE6-B686-7C18C6283783}"/>
              </a:ext>
            </a:extLst>
          </p:cNvPr>
          <p:cNvSpPr/>
          <p:nvPr/>
        </p:nvSpPr>
        <p:spPr>
          <a:xfrm>
            <a:off x="9645188" y="3033482"/>
            <a:ext cx="139413" cy="646459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13F82FFA-D838-9E09-0321-6B16ECF72A42}"/>
              </a:ext>
            </a:extLst>
          </p:cNvPr>
          <p:cNvSpPr/>
          <p:nvPr/>
        </p:nvSpPr>
        <p:spPr>
          <a:xfrm>
            <a:off x="9645189" y="2634351"/>
            <a:ext cx="139413" cy="3991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6F722E89-795F-3F97-2E49-281BA3F64145}"/>
              </a:ext>
            </a:extLst>
          </p:cNvPr>
          <p:cNvSpPr/>
          <p:nvPr/>
        </p:nvSpPr>
        <p:spPr>
          <a:xfrm>
            <a:off x="9645189" y="3677975"/>
            <a:ext cx="139413" cy="924333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TextBox 11">
            <a:extLst>
              <a:ext uri="{FF2B5EF4-FFF2-40B4-BE49-F238E27FC236}">
                <a16:creationId xmlns:a16="http://schemas.microsoft.com/office/drawing/2014/main" id="{BD9E7AC9-27E5-A759-A30B-4A271A7CD65E}"/>
              </a:ext>
            </a:extLst>
          </p:cNvPr>
          <p:cNvSpPr txBox="1"/>
          <p:nvPr/>
        </p:nvSpPr>
        <p:spPr>
          <a:xfrm>
            <a:off x="9348379" y="4677204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2023</a:t>
            </a:r>
          </a:p>
        </p:txBody>
      </p:sp>
      <p:sp>
        <p:nvSpPr>
          <p:cNvPr id="94" name="TextBox 11">
            <a:extLst>
              <a:ext uri="{FF2B5EF4-FFF2-40B4-BE49-F238E27FC236}">
                <a16:creationId xmlns:a16="http://schemas.microsoft.com/office/drawing/2014/main" id="{D87E5EF6-32DA-63B0-3B06-E329ABFF95F7}"/>
              </a:ext>
            </a:extLst>
          </p:cNvPr>
          <p:cNvSpPr txBox="1"/>
          <p:nvPr/>
        </p:nvSpPr>
        <p:spPr>
          <a:xfrm>
            <a:off x="9393744" y="4232363"/>
            <a:ext cx="607580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163M</a:t>
            </a: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00F057CA-978B-4484-2DAC-7863143C5014}"/>
              </a:ext>
            </a:extLst>
          </p:cNvPr>
          <p:cNvSpPr/>
          <p:nvPr/>
        </p:nvSpPr>
        <p:spPr>
          <a:xfrm>
            <a:off x="10046944" y="2964316"/>
            <a:ext cx="139413" cy="646459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CF68383-ACA9-8F00-BE84-06A99CB3461C}"/>
              </a:ext>
            </a:extLst>
          </p:cNvPr>
          <p:cNvSpPr/>
          <p:nvPr/>
        </p:nvSpPr>
        <p:spPr>
          <a:xfrm>
            <a:off x="10046945" y="2565185"/>
            <a:ext cx="139413" cy="3991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6932C6A7-2166-569F-AF01-831D1BBA69B9}"/>
              </a:ext>
            </a:extLst>
          </p:cNvPr>
          <p:cNvSpPr/>
          <p:nvPr/>
        </p:nvSpPr>
        <p:spPr>
          <a:xfrm>
            <a:off x="10046945" y="3618395"/>
            <a:ext cx="139413" cy="984597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TextBox 11">
            <a:extLst>
              <a:ext uri="{FF2B5EF4-FFF2-40B4-BE49-F238E27FC236}">
                <a16:creationId xmlns:a16="http://schemas.microsoft.com/office/drawing/2014/main" id="{D6F56A6F-A3AB-1905-595E-1D04B89B4A92}"/>
              </a:ext>
            </a:extLst>
          </p:cNvPr>
          <p:cNvSpPr txBox="1"/>
          <p:nvPr/>
        </p:nvSpPr>
        <p:spPr>
          <a:xfrm>
            <a:off x="9750135" y="4677888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2024</a:t>
            </a:r>
          </a:p>
        </p:txBody>
      </p:sp>
      <p:sp>
        <p:nvSpPr>
          <p:cNvPr id="100" name="TextBox 11">
            <a:extLst>
              <a:ext uri="{FF2B5EF4-FFF2-40B4-BE49-F238E27FC236}">
                <a16:creationId xmlns:a16="http://schemas.microsoft.com/office/drawing/2014/main" id="{0973A1D0-0E68-B420-5FA8-B8E8D123ED4D}"/>
              </a:ext>
            </a:extLst>
          </p:cNvPr>
          <p:cNvSpPr txBox="1"/>
          <p:nvPr/>
        </p:nvSpPr>
        <p:spPr>
          <a:xfrm>
            <a:off x="9886185" y="4233410"/>
            <a:ext cx="435985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173M</a:t>
            </a: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FC01B9CA-4E9C-8A94-46D7-A6EB0E2866B0}"/>
              </a:ext>
            </a:extLst>
          </p:cNvPr>
          <p:cNvSpPr/>
          <p:nvPr/>
        </p:nvSpPr>
        <p:spPr>
          <a:xfrm>
            <a:off x="10472759" y="2876471"/>
            <a:ext cx="139413" cy="646459"/>
          </a:xfrm>
          <a:prstGeom prst="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6E04EB5F-4399-DB4D-47CA-6F8B2613E7EB}"/>
              </a:ext>
            </a:extLst>
          </p:cNvPr>
          <p:cNvSpPr/>
          <p:nvPr/>
        </p:nvSpPr>
        <p:spPr>
          <a:xfrm>
            <a:off x="10472760" y="2477340"/>
            <a:ext cx="139413" cy="3991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79BCC067-655C-28A9-0811-FAD41B088154}"/>
              </a:ext>
            </a:extLst>
          </p:cNvPr>
          <p:cNvSpPr/>
          <p:nvPr/>
        </p:nvSpPr>
        <p:spPr>
          <a:xfrm>
            <a:off x="10472760" y="3522930"/>
            <a:ext cx="139413" cy="1081117"/>
          </a:xfrm>
          <a:prstGeom prst="rect">
            <a:avLst/>
          </a:prstGeom>
          <a:solidFill>
            <a:schemeClr val="tx2">
              <a:lumMod val="75000"/>
            </a:schemeClr>
          </a:solidFill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1">
            <a:extLst>
              <a:ext uri="{FF2B5EF4-FFF2-40B4-BE49-F238E27FC236}">
                <a16:creationId xmlns:a16="http://schemas.microsoft.com/office/drawing/2014/main" id="{12257262-D804-B58B-0E5D-D653FF57F534}"/>
              </a:ext>
            </a:extLst>
          </p:cNvPr>
          <p:cNvSpPr txBox="1"/>
          <p:nvPr/>
        </p:nvSpPr>
        <p:spPr>
          <a:xfrm>
            <a:off x="10175950" y="4678943"/>
            <a:ext cx="733032" cy="23083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5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2025</a:t>
            </a:r>
          </a:p>
        </p:txBody>
      </p:sp>
      <p:sp>
        <p:nvSpPr>
          <p:cNvPr id="105" name="TextBox 11">
            <a:extLst>
              <a:ext uri="{FF2B5EF4-FFF2-40B4-BE49-F238E27FC236}">
                <a16:creationId xmlns:a16="http://schemas.microsoft.com/office/drawing/2014/main" id="{1C83145A-8092-1A16-A0D5-6B39D6DA4286}"/>
              </a:ext>
            </a:extLst>
          </p:cNvPr>
          <p:cNvSpPr txBox="1"/>
          <p:nvPr/>
        </p:nvSpPr>
        <p:spPr>
          <a:xfrm>
            <a:off x="10312000" y="4234465"/>
            <a:ext cx="435985" cy="1692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defRPr/>
            </a:pPr>
            <a:r>
              <a:rPr lang="en-US" sz="1100" spc="-15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185M</a:t>
            </a:r>
          </a:p>
        </p:txBody>
      </p:sp>
      <p:sp>
        <p:nvSpPr>
          <p:cNvPr id="107" name="TextBox 13">
            <a:extLst>
              <a:ext uri="{FF2B5EF4-FFF2-40B4-BE49-F238E27FC236}">
                <a16:creationId xmlns:a16="http://schemas.microsoft.com/office/drawing/2014/main" id="{CABB22D0-44FF-A73F-1254-311EB8B960C5}"/>
              </a:ext>
            </a:extLst>
          </p:cNvPr>
          <p:cNvSpPr txBox="1"/>
          <p:nvPr/>
        </p:nvSpPr>
        <p:spPr>
          <a:xfrm>
            <a:off x="6725830" y="5128575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 캐주얼 게임시장 확대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16" name="TextBox 13">
            <a:extLst>
              <a:ext uri="{FF2B5EF4-FFF2-40B4-BE49-F238E27FC236}">
                <a16:creationId xmlns:a16="http://schemas.microsoft.com/office/drawing/2014/main" id="{E840603D-1AF8-6AEC-9DE6-96E54E2E9A5C}"/>
              </a:ext>
            </a:extLst>
          </p:cNvPr>
          <p:cNvSpPr txBox="1"/>
          <p:nvPr/>
        </p:nvSpPr>
        <p:spPr>
          <a:xfrm>
            <a:off x="6725830" y="5513238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 캐주얼 게임분야 매출 증가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59" name="TextBox 13">
            <a:extLst>
              <a:ext uri="{FF2B5EF4-FFF2-40B4-BE49-F238E27FC236}">
                <a16:creationId xmlns:a16="http://schemas.microsoft.com/office/drawing/2014/main" id="{C1A41EE5-207E-169D-80B0-5E66AC9C7AB4}"/>
              </a:ext>
            </a:extLst>
          </p:cNvPr>
          <p:cNvSpPr txBox="1"/>
          <p:nvPr/>
        </p:nvSpPr>
        <p:spPr>
          <a:xfrm>
            <a:off x="2141739" y="1917194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객체지향 언어 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4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가지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6E6A7FCD-CB55-0BA7-79B3-65FA16B8515F}"/>
              </a:ext>
            </a:extLst>
          </p:cNvPr>
          <p:cNvSpPr txBox="1"/>
          <p:nvPr/>
        </p:nvSpPr>
        <p:spPr>
          <a:xfrm>
            <a:off x="2141739" y="3095229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컬렉션 프레임워크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5AEDFAB9-4F55-D128-9F3C-F26CABC67074}"/>
              </a:ext>
            </a:extLst>
          </p:cNvPr>
          <p:cNvSpPr txBox="1"/>
          <p:nvPr/>
        </p:nvSpPr>
        <p:spPr>
          <a:xfrm>
            <a:off x="2141739" y="3663885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상속과 인터페이스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id="{C38D3A5A-A709-EDB8-6555-781722AE2D5E}"/>
              </a:ext>
            </a:extLst>
          </p:cNvPr>
          <p:cNvSpPr txBox="1"/>
          <p:nvPr/>
        </p:nvSpPr>
        <p:spPr>
          <a:xfrm>
            <a:off x="2141739" y="2610983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접근제어자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65B87F8F-D2FE-3A4D-D4F5-E112801AA3EC}"/>
              </a:ext>
            </a:extLst>
          </p:cNvPr>
          <p:cNvSpPr txBox="1"/>
          <p:nvPr/>
        </p:nvSpPr>
        <p:spPr>
          <a:xfrm>
            <a:off x="2153622" y="4166092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메서드 </a:t>
            </a:r>
            <a:r>
              <a:rPr lang="ko-KR" altLang="en-US" sz="1727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오버라이드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1E7A7B06-8B22-0E52-255E-6C52CE4FD720}"/>
              </a:ext>
            </a:extLst>
          </p:cNvPr>
          <p:cNvSpPr txBox="1"/>
          <p:nvPr/>
        </p:nvSpPr>
        <p:spPr>
          <a:xfrm>
            <a:off x="2141739" y="2196790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-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 추상화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, 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캡슐화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, 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상속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, </a:t>
            </a:r>
            <a:r>
              <a:rPr lang="ko-KR" altLang="en-US" sz="1727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다형성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0" name="TextBox 11">
            <a:extLst>
              <a:ext uri="{FF2B5EF4-FFF2-40B4-BE49-F238E27FC236}">
                <a16:creationId xmlns:a16="http://schemas.microsoft.com/office/drawing/2014/main" id="{2CB31BD1-459F-8483-04C5-D45FAA767F54}"/>
              </a:ext>
            </a:extLst>
          </p:cNvPr>
          <p:cNvSpPr txBox="1"/>
          <p:nvPr/>
        </p:nvSpPr>
        <p:spPr>
          <a:xfrm>
            <a:off x="2173819" y="1033670"/>
            <a:ext cx="3022700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학습 및 숙달 필요 항목</a:t>
            </a:r>
            <a:endParaRPr lang="ko-KR" altLang="en-US" sz="1500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22" name="TextBox 13">
            <a:extLst>
              <a:ext uri="{FF2B5EF4-FFF2-40B4-BE49-F238E27FC236}">
                <a16:creationId xmlns:a16="http://schemas.microsoft.com/office/drawing/2014/main" id="{08DFAC5E-9284-3326-FBD0-D17156E2CB8E}"/>
              </a:ext>
            </a:extLst>
          </p:cNvPr>
          <p:cNvSpPr txBox="1"/>
          <p:nvPr/>
        </p:nvSpPr>
        <p:spPr>
          <a:xfrm>
            <a:off x="2153622" y="4675390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추상클래스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3" name="TextBox 13">
            <a:extLst>
              <a:ext uri="{FF2B5EF4-FFF2-40B4-BE49-F238E27FC236}">
                <a16:creationId xmlns:a16="http://schemas.microsoft.com/office/drawing/2014/main" id="{77A9CFFD-4CA9-8C2E-388B-ADCB04A9CF39}"/>
              </a:ext>
            </a:extLst>
          </p:cNvPr>
          <p:cNvSpPr txBox="1"/>
          <p:nvPr/>
        </p:nvSpPr>
        <p:spPr>
          <a:xfrm>
            <a:off x="2153622" y="5139486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디자인 패턴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E7E1B262-68C6-6CE7-AD64-95D1B9C16E80}"/>
              </a:ext>
            </a:extLst>
          </p:cNvPr>
          <p:cNvSpPr txBox="1"/>
          <p:nvPr/>
        </p:nvSpPr>
        <p:spPr>
          <a:xfrm>
            <a:off x="2141739" y="5897376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Graphics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를 활용한 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GUI</a:t>
            </a: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id="{CAA2F3B9-FB73-51B5-C779-F6EC5354F4CF}"/>
              </a:ext>
            </a:extLst>
          </p:cNvPr>
          <p:cNvSpPr txBox="1"/>
          <p:nvPr/>
        </p:nvSpPr>
        <p:spPr>
          <a:xfrm>
            <a:off x="2141739" y="5455257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-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 전략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(Strategy)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패턴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5D075DB-9F5C-3523-CDA6-68460D6DE08F}"/>
              </a:ext>
            </a:extLst>
          </p:cNvPr>
          <p:cNvCxnSpPr>
            <a:cxnSpLocks/>
          </p:cNvCxnSpPr>
          <p:nvPr/>
        </p:nvCxnSpPr>
        <p:spPr>
          <a:xfrm>
            <a:off x="7543000" y="1578540"/>
            <a:ext cx="267701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6114EC0-511D-63F2-A935-03FE7A8C5C8C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타원 86"/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/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/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/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/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/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3"/>
          <p:cNvSpPr txBox="1"/>
          <p:nvPr/>
        </p:nvSpPr>
        <p:spPr>
          <a:xfrm>
            <a:off x="514669" y="831693"/>
            <a:ext cx="3022700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01_</a:t>
            </a:r>
            <a:r>
              <a:rPr lang="ko-KR" altLang="en-US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 </a:t>
            </a: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– </a:t>
            </a:r>
            <a:r>
              <a:rPr lang="ko-KR" altLang="en-US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설 명</a:t>
            </a:r>
            <a:endParaRPr lang="en-US" sz="1727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21" name="TextBox 11"/>
          <p:cNvSpPr txBox="1"/>
          <p:nvPr/>
        </p:nvSpPr>
        <p:spPr>
          <a:xfrm>
            <a:off x="8774648" y="-51535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123" name="슬라이드 번호 개체 틀 15"/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3B0BCB8-CEC6-FBC5-EB7F-B5DF907B4EE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5" y="-260347"/>
            <a:ext cx="1136772" cy="11367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814E1-91F6-23B3-E713-E0AC2AF2E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Freeform 2">
            <a:extLst>
              <a:ext uri="{FF2B5EF4-FFF2-40B4-BE49-F238E27FC236}">
                <a16:creationId xmlns:a16="http://schemas.microsoft.com/office/drawing/2014/main" id="{CD2218CF-1870-684D-2636-45383BBA67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grpSp>
        <p:nvGrpSpPr>
          <p:cNvPr id="3" name="Group 6">
            <a:extLst>
              <a:ext uri="{FF2B5EF4-FFF2-40B4-BE49-F238E27FC236}">
                <a16:creationId xmlns:a16="http://schemas.microsoft.com/office/drawing/2014/main" id="{DB681295-F993-236E-33A8-181293D8CD18}"/>
              </a:ext>
            </a:extLst>
          </p:cNvPr>
          <p:cNvGrpSpPr/>
          <p:nvPr/>
        </p:nvGrpSpPr>
        <p:grpSpPr>
          <a:xfrm>
            <a:off x="10693823" y="1555182"/>
            <a:ext cx="1341936" cy="443218"/>
            <a:chOff x="0" y="0"/>
            <a:chExt cx="1794695" cy="2029111"/>
          </a:xfrm>
        </p:grpSpPr>
        <p:sp>
          <p:nvSpPr>
            <p:cNvPr id="4" name="Freeform 7">
              <a:extLst>
                <a:ext uri="{FF2B5EF4-FFF2-40B4-BE49-F238E27FC236}">
                  <a16:creationId xmlns:a16="http://schemas.microsoft.com/office/drawing/2014/main" id="{FDE4DCE9-48E6-3548-D7C3-D5FFBB457B4D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" name="TextBox 8">
              <a:extLst>
                <a:ext uri="{FF2B5EF4-FFF2-40B4-BE49-F238E27FC236}">
                  <a16:creationId xmlns:a16="http://schemas.microsoft.com/office/drawing/2014/main" id="{A8EE9FA4-3BBA-582C-2F79-809C32E53FA8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D76BEFD6-6877-DF44-B60D-2638261F5497}"/>
              </a:ext>
            </a:extLst>
          </p:cNvPr>
          <p:cNvGrpSpPr/>
          <p:nvPr/>
        </p:nvGrpSpPr>
        <p:grpSpPr>
          <a:xfrm>
            <a:off x="10793816" y="1624447"/>
            <a:ext cx="1160088" cy="314496"/>
            <a:chOff x="-19864" y="0"/>
            <a:chExt cx="1814559" cy="2029111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A3371B9-CFCB-EE35-AF1E-71797E0AAFD1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A7E61BA5-D11A-4780-23AC-717DB9691DC0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9" name="Group 6">
            <a:extLst>
              <a:ext uri="{FF2B5EF4-FFF2-40B4-BE49-F238E27FC236}">
                <a16:creationId xmlns:a16="http://schemas.microsoft.com/office/drawing/2014/main" id="{981A6AB5-2B4E-E8FF-2165-127AB78AA1B8}"/>
              </a:ext>
            </a:extLst>
          </p:cNvPr>
          <p:cNvGrpSpPr/>
          <p:nvPr/>
        </p:nvGrpSpPr>
        <p:grpSpPr>
          <a:xfrm>
            <a:off x="8919422" y="2871226"/>
            <a:ext cx="1729201" cy="1645444"/>
            <a:chOff x="0" y="0"/>
            <a:chExt cx="1794695" cy="2029111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6D267D87-1FA2-3599-4759-91131D63BA9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E6F5AA88-2E23-B4F3-80FA-0AEFC591D06C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2" name="Group 6">
            <a:extLst>
              <a:ext uri="{FF2B5EF4-FFF2-40B4-BE49-F238E27FC236}">
                <a16:creationId xmlns:a16="http://schemas.microsoft.com/office/drawing/2014/main" id="{93ECC665-0C97-C766-E06A-1C3C4EAE1DD8}"/>
              </a:ext>
            </a:extLst>
          </p:cNvPr>
          <p:cNvGrpSpPr/>
          <p:nvPr/>
        </p:nvGrpSpPr>
        <p:grpSpPr>
          <a:xfrm>
            <a:off x="8971118" y="2940490"/>
            <a:ext cx="1626359" cy="314496"/>
            <a:chOff x="0" y="0"/>
            <a:chExt cx="1794695" cy="2029111"/>
          </a:xfrm>
        </p:grpSpPr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F360AEA-B12E-1B6F-ABE6-E40846F04945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5" name="TextBox 8">
              <a:extLst>
                <a:ext uri="{FF2B5EF4-FFF2-40B4-BE49-F238E27FC236}">
                  <a16:creationId xmlns:a16="http://schemas.microsoft.com/office/drawing/2014/main" id="{E556D8B9-E5D3-07A0-FE02-AB86265DE65D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16" name="Group 6">
            <a:extLst>
              <a:ext uri="{FF2B5EF4-FFF2-40B4-BE49-F238E27FC236}">
                <a16:creationId xmlns:a16="http://schemas.microsoft.com/office/drawing/2014/main" id="{1F2011F5-E039-4473-AEE1-C40BCB768E1B}"/>
              </a:ext>
            </a:extLst>
          </p:cNvPr>
          <p:cNvGrpSpPr/>
          <p:nvPr/>
        </p:nvGrpSpPr>
        <p:grpSpPr>
          <a:xfrm>
            <a:off x="8925475" y="911707"/>
            <a:ext cx="1729201" cy="1645444"/>
            <a:chOff x="0" y="0"/>
            <a:chExt cx="1794695" cy="2029111"/>
          </a:xfrm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7271D470-AD1E-FF88-7FD1-219DD00FDA07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9426B48C-AB05-6534-DF4D-94E3A1F61CC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253E000-74B1-3F2E-FE84-BF5E21FD91A2}"/>
              </a:ext>
            </a:extLst>
          </p:cNvPr>
          <p:cNvGrpSpPr/>
          <p:nvPr/>
        </p:nvGrpSpPr>
        <p:grpSpPr>
          <a:xfrm>
            <a:off x="3412937" y="1611361"/>
            <a:ext cx="344059" cy="124779"/>
            <a:chOff x="1404054" y="1270497"/>
            <a:chExt cx="588726" cy="94889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FA1DBF0C-F552-7E63-4D8A-CDE50773BA1D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ECA81326-1B08-783C-6CBA-2614407FFAD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D0F65856-2432-4C13-004A-3EC453E133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0E33674-826A-C23D-3ABD-C4477061698B}"/>
              </a:ext>
            </a:extLst>
          </p:cNvPr>
          <p:cNvGrpSpPr/>
          <p:nvPr/>
        </p:nvGrpSpPr>
        <p:grpSpPr>
          <a:xfrm>
            <a:off x="1127375" y="3890839"/>
            <a:ext cx="522607" cy="124779"/>
            <a:chOff x="1404054" y="1270497"/>
            <a:chExt cx="588726" cy="94889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C63922A7-50A6-9893-C32E-887B79D59ACA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E1AF2AA0-D7EB-238A-DC0A-24E95DE3C5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644D42E6-84DD-1350-9A35-CEAC163884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907C978-1A3D-96B3-50DB-EFCA9BF13026}"/>
              </a:ext>
            </a:extLst>
          </p:cNvPr>
          <p:cNvCxnSpPr>
            <a:cxnSpLocks/>
          </p:cNvCxnSpPr>
          <p:nvPr/>
        </p:nvCxnSpPr>
        <p:spPr>
          <a:xfrm>
            <a:off x="3381886" y="1684018"/>
            <a:ext cx="0" cy="417170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269A9C7-FF49-F060-1786-23684B86CCB3}"/>
              </a:ext>
            </a:extLst>
          </p:cNvPr>
          <p:cNvGrpSpPr/>
          <p:nvPr/>
        </p:nvGrpSpPr>
        <p:grpSpPr>
          <a:xfrm>
            <a:off x="3385338" y="5786190"/>
            <a:ext cx="378465" cy="124779"/>
            <a:chOff x="1404054" y="1270497"/>
            <a:chExt cx="588726" cy="94889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5AB3FEF0-09D3-7776-C51B-408F650C6449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7F6666A-97DC-2FB4-870F-003DA204E7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771542E1-81B8-7588-6832-AF5FE75E35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4AC8BA09-264B-94E1-8605-A2B039B09C97}"/>
              </a:ext>
            </a:extLst>
          </p:cNvPr>
          <p:cNvGrpSpPr/>
          <p:nvPr/>
        </p:nvGrpSpPr>
        <p:grpSpPr>
          <a:xfrm>
            <a:off x="3110991" y="3893615"/>
            <a:ext cx="626084" cy="124779"/>
            <a:chOff x="1404054" y="1270497"/>
            <a:chExt cx="588726" cy="94889"/>
          </a:xfrm>
        </p:grpSpPr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D6737CB6-12FE-8FF3-904A-EA9DF2635487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CA0E22E2-B44C-BCD4-08F6-6FA4A9F660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C31BA1C1-0005-F0E8-00E3-036993CB2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77BE9A9F-69BD-A8A9-55F1-71BA36144A87}"/>
              </a:ext>
            </a:extLst>
          </p:cNvPr>
          <p:cNvCxnSpPr>
            <a:cxnSpLocks/>
          </p:cNvCxnSpPr>
          <p:nvPr/>
        </p:nvCxnSpPr>
        <p:spPr>
          <a:xfrm flipH="1" flipV="1">
            <a:off x="7129162" y="1084754"/>
            <a:ext cx="44792" cy="66384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13">
            <a:extLst>
              <a:ext uri="{FF2B5EF4-FFF2-40B4-BE49-F238E27FC236}">
                <a16:creationId xmlns:a16="http://schemas.microsoft.com/office/drawing/2014/main" id="{23AC5EAB-433E-C216-B7B6-2F9D4B2452CC}"/>
              </a:ext>
            </a:extLst>
          </p:cNvPr>
          <p:cNvSpPr txBox="1"/>
          <p:nvPr/>
        </p:nvSpPr>
        <p:spPr>
          <a:xfrm>
            <a:off x="9002708" y="1697759"/>
            <a:ext cx="150744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Image</a:t>
            </a:r>
          </a:p>
        </p:txBody>
      </p:sp>
      <p:sp>
        <p:nvSpPr>
          <p:cNvPr id="41" name="TextBox 13">
            <a:extLst>
              <a:ext uri="{FF2B5EF4-FFF2-40B4-BE49-F238E27FC236}">
                <a16:creationId xmlns:a16="http://schemas.microsoft.com/office/drawing/2014/main" id="{DF070799-2C72-D7DC-C612-5352A3C32284}"/>
              </a:ext>
            </a:extLst>
          </p:cNvPr>
          <p:cNvSpPr txBox="1"/>
          <p:nvPr/>
        </p:nvSpPr>
        <p:spPr>
          <a:xfrm>
            <a:off x="9010210" y="1464651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PlayerImage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3" name="TextBox 13">
            <a:extLst>
              <a:ext uri="{FF2B5EF4-FFF2-40B4-BE49-F238E27FC236}">
                <a16:creationId xmlns:a16="http://schemas.microsoft.com/office/drawing/2014/main" id="{8FD32E8E-34F9-9935-A455-6665ABE9D076}"/>
              </a:ext>
            </a:extLst>
          </p:cNvPr>
          <p:cNvSpPr txBox="1"/>
          <p:nvPr/>
        </p:nvSpPr>
        <p:spPr>
          <a:xfrm>
            <a:off x="9010209" y="1218848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int</a:t>
            </a:r>
          </a:p>
        </p:txBody>
      </p:sp>
      <p:sp>
        <p:nvSpPr>
          <p:cNvPr id="44" name="TextBox 13">
            <a:extLst>
              <a:ext uri="{FF2B5EF4-FFF2-40B4-BE49-F238E27FC236}">
                <a16:creationId xmlns:a16="http://schemas.microsoft.com/office/drawing/2014/main" id="{37BCDCC4-569E-5EC5-9814-F787E0B9CEF7}"/>
              </a:ext>
            </a:extLst>
          </p:cNvPr>
          <p:cNvSpPr txBox="1"/>
          <p:nvPr/>
        </p:nvSpPr>
        <p:spPr>
          <a:xfrm>
            <a:off x="9002708" y="1845855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5" name="TextBox 13">
            <a:extLst>
              <a:ext uri="{FF2B5EF4-FFF2-40B4-BE49-F238E27FC236}">
                <a16:creationId xmlns:a16="http://schemas.microsoft.com/office/drawing/2014/main" id="{86F2F5A7-5398-3DBF-F9C5-512875185135}"/>
              </a:ext>
            </a:extLst>
          </p:cNvPr>
          <p:cNvSpPr txBox="1"/>
          <p:nvPr/>
        </p:nvSpPr>
        <p:spPr>
          <a:xfrm>
            <a:off x="9002708" y="1993013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6" name="TextBox 13">
            <a:extLst>
              <a:ext uri="{FF2B5EF4-FFF2-40B4-BE49-F238E27FC236}">
                <a16:creationId xmlns:a16="http://schemas.microsoft.com/office/drawing/2014/main" id="{EB367D37-FB43-E87F-6094-E278E76D5AF4}"/>
              </a:ext>
            </a:extLst>
          </p:cNvPr>
          <p:cNvSpPr txBox="1"/>
          <p:nvPr/>
        </p:nvSpPr>
        <p:spPr>
          <a:xfrm>
            <a:off x="9000178" y="2137529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7" name="TextBox 13">
            <a:extLst>
              <a:ext uri="{FF2B5EF4-FFF2-40B4-BE49-F238E27FC236}">
                <a16:creationId xmlns:a16="http://schemas.microsoft.com/office/drawing/2014/main" id="{28D9BCCC-5D32-AD91-F995-A6BE60462386}"/>
              </a:ext>
            </a:extLst>
          </p:cNvPr>
          <p:cNvSpPr txBox="1"/>
          <p:nvPr/>
        </p:nvSpPr>
        <p:spPr>
          <a:xfrm>
            <a:off x="9000178" y="2270567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8" name="TextBox 13">
            <a:extLst>
              <a:ext uri="{FF2B5EF4-FFF2-40B4-BE49-F238E27FC236}">
                <a16:creationId xmlns:a16="http://schemas.microsoft.com/office/drawing/2014/main" id="{EF4A74BA-7C12-8A44-EF18-20B506BB1BB4}"/>
              </a:ext>
            </a:extLst>
          </p:cNvPr>
          <p:cNvSpPr txBox="1"/>
          <p:nvPr/>
        </p:nvSpPr>
        <p:spPr>
          <a:xfrm>
            <a:off x="9009058" y="1339547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int </a:t>
            </a:r>
          </a:p>
        </p:txBody>
      </p:sp>
      <p:sp>
        <p:nvSpPr>
          <p:cNvPr id="49" name="TextBox 13">
            <a:extLst>
              <a:ext uri="{FF2B5EF4-FFF2-40B4-BE49-F238E27FC236}">
                <a16:creationId xmlns:a16="http://schemas.microsoft.com/office/drawing/2014/main" id="{D4548D27-49F5-F7F9-9A17-2CB379CCF66F}"/>
              </a:ext>
            </a:extLst>
          </p:cNvPr>
          <p:cNvSpPr txBox="1"/>
          <p:nvPr/>
        </p:nvSpPr>
        <p:spPr>
          <a:xfrm>
            <a:off x="9007906" y="1590305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Player Image </a:t>
            </a:r>
          </a:p>
        </p:txBody>
      </p:sp>
      <p:sp>
        <p:nvSpPr>
          <p:cNvPr id="50" name="TextBox 13">
            <a:extLst>
              <a:ext uri="{FF2B5EF4-FFF2-40B4-BE49-F238E27FC236}">
                <a16:creationId xmlns:a16="http://schemas.microsoft.com/office/drawing/2014/main" id="{0DD68B9D-A898-62CE-F09A-EE1624B5E55A}"/>
              </a:ext>
            </a:extLst>
          </p:cNvPr>
          <p:cNvSpPr txBox="1"/>
          <p:nvPr/>
        </p:nvSpPr>
        <p:spPr>
          <a:xfrm>
            <a:off x="10825662" y="1549811"/>
            <a:ext cx="114910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설정별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1" name="TextBox 13">
            <a:extLst>
              <a:ext uri="{FF2B5EF4-FFF2-40B4-BE49-F238E27FC236}">
                <a16:creationId xmlns:a16="http://schemas.microsoft.com/office/drawing/2014/main" id="{28EC848E-5F8C-7313-F7B6-9A8556E469F9}"/>
              </a:ext>
            </a:extLst>
          </p:cNvPr>
          <p:cNvSpPr txBox="1"/>
          <p:nvPr/>
        </p:nvSpPr>
        <p:spPr>
          <a:xfrm>
            <a:off x="10916060" y="1684018"/>
            <a:ext cx="86151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8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개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Class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2" name="TextBox 13">
            <a:extLst>
              <a:ext uri="{FF2B5EF4-FFF2-40B4-BE49-F238E27FC236}">
                <a16:creationId xmlns:a16="http://schemas.microsoft.com/office/drawing/2014/main" id="{2F2A9CAE-EB9F-C308-8E13-643CF01593AF}"/>
              </a:ext>
            </a:extLst>
          </p:cNvPr>
          <p:cNvSpPr txBox="1"/>
          <p:nvPr/>
        </p:nvSpPr>
        <p:spPr>
          <a:xfrm>
            <a:off x="8987844" y="4106477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grpSp>
        <p:nvGrpSpPr>
          <p:cNvPr id="53" name="Group 6">
            <a:extLst>
              <a:ext uri="{FF2B5EF4-FFF2-40B4-BE49-F238E27FC236}">
                <a16:creationId xmlns:a16="http://schemas.microsoft.com/office/drawing/2014/main" id="{C912D380-5D1A-2AD8-94F4-4893987D928B}"/>
              </a:ext>
            </a:extLst>
          </p:cNvPr>
          <p:cNvGrpSpPr/>
          <p:nvPr/>
        </p:nvGrpSpPr>
        <p:grpSpPr>
          <a:xfrm>
            <a:off x="8977171" y="980971"/>
            <a:ext cx="1626359" cy="314496"/>
            <a:chOff x="0" y="0"/>
            <a:chExt cx="1794695" cy="2029111"/>
          </a:xfrm>
        </p:grpSpPr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7045AD74-8E68-18DF-CE33-3871EAA7BC7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5" name="TextBox 8">
              <a:extLst>
                <a:ext uri="{FF2B5EF4-FFF2-40B4-BE49-F238E27FC236}">
                  <a16:creationId xmlns:a16="http://schemas.microsoft.com/office/drawing/2014/main" id="{55210859-FF0A-3CA5-BE64-BC01B643D816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56" name="TextBox 49">
            <a:extLst>
              <a:ext uri="{FF2B5EF4-FFF2-40B4-BE49-F238E27FC236}">
                <a16:creationId xmlns:a16="http://schemas.microsoft.com/office/drawing/2014/main" id="{CB9D94B1-4624-6113-F726-731F4324760C}"/>
              </a:ext>
            </a:extLst>
          </p:cNvPr>
          <p:cNvSpPr txBox="1"/>
          <p:nvPr/>
        </p:nvSpPr>
        <p:spPr>
          <a:xfrm>
            <a:off x="9010210" y="866630"/>
            <a:ext cx="1600833" cy="42165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endParaRPr/>
          </a:p>
        </p:txBody>
      </p:sp>
      <p:sp>
        <p:nvSpPr>
          <p:cNvPr id="57" name="TextBox 13">
            <a:extLst>
              <a:ext uri="{FF2B5EF4-FFF2-40B4-BE49-F238E27FC236}">
                <a16:creationId xmlns:a16="http://schemas.microsoft.com/office/drawing/2014/main" id="{75DEDD25-F04F-6FA6-A142-225A43F873ED}"/>
              </a:ext>
            </a:extLst>
          </p:cNvPr>
          <p:cNvSpPr txBox="1"/>
          <p:nvPr/>
        </p:nvSpPr>
        <p:spPr>
          <a:xfrm>
            <a:off x="9575835" y="902096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Player</a:t>
            </a:r>
          </a:p>
        </p:txBody>
      </p:sp>
      <p:sp>
        <p:nvSpPr>
          <p:cNvPr id="58" name="TextBox 13">
            <a:extLst>
              <a:ext uri="{FF2B5EF4-FFF2-40B4-BE49-F238E27FC236}">
                <a16:creationId xmlns:a16="http://schemas.microsoft.com/office/drawing/2014/main" id="{20F330EA-72A5-6B51-1436-CF50D92ADE0E}"/>
              </a:ext>
            </a:extLst>
          </p:cNvPr>
          <p:cNvSpPr txBox="1"/>
          <p:nvPr/>
        </p:nvSpPr>
        <p:spPr>
          <a:xfrm>
            <a:off x="9054535" y="1034177"/>
            <a:ext cx="152359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R,L,U,D,RU,RD,LU,LD</a:t>
            </a:r>
          </a:p>
        </p:txBody>
      </p:sp>
      <p:sp>
        <p:nvSpPr>
          <p:cNvPr id="59" name="TextBox 13">
            <a:extLst>
              <a:ext uri="{FF2B5EF4-FFF2-40B4-BE49-F238E27FC236}">
                <a16:creationId xmlns:a16="http://schemas.microsoft.com/office/drawing/2014/main" id="{45B39674-9B5C-B54A-7773-14963A9DDE3A}"/>
              </a:ext>
            </a:extLst>
          </p:cNvPr>
          <p:cNvSpPr txBox="1"/>
          <p:nvPr/>
        </p:nvSpPr>
        <p:spPr>
          <a:xfrm>
            <a:off x="9522495" y="2853528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Missile</a:t>
            </a:r>
          </a:p>
        </p:txBody>
      </p:sp>
      <p:sp>
        <p:nvSpPr>
          <p:cNvPr id="60" name="TextBox 13">
            <a:extLst>
              <a:ext uri="{FF2B5EF4-FFF2-40B4-BE49-F238E27FC236}">
                <a16:creationId xmlns:a16="http://schemas.microsoft.com/office/drawing/2014/main" id="{95ADD2BB-46B6-7965-13B1-2A1A1BBCFC8D}"/>
              </a:ext>
            </a:extLst>
          </p:cNvPr>
          <p:cNvSpPr txBox="1"/>
          <p:nvPr/>
        </p:nvSpPr>
        <p:spPr>
          <a:xfrm>
            <a:off x="9054535" y="2979259"/>
            <a:ext cx="152359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R,L,U,D,RU,RD,LU,LD</a:t>
            </a:r>
          </a:p>
        </p:txBody>
      </p:sp>
      <p:sp>
        <p:nvSpPr>
          <p:cNvPr id="61" name="TextBox 13">
            <a:extLst>
              <a:ext uri="{FF2B5EF4-FFF2-40B4-BE49-F238E27FC236}">
                <a16:creationId xmlns:a16="http://schemas.microsoft.com/office/drawing/2014/main" id="{4D93A639-601B-4D60-A2E1-8B3AD9003C78}"/>
              </a:ext>
            </a:extLst>
          </p:cNvPr>
          <p:cNvSpPr txBox="1"/>
          <p:nvPr/>
        </p:nvSpPr>
        <p:spPr>
          <a:xfrm>
            <a:off x="8990375" y="3433597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x,y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 Point </a:t>
            </a:r>
          </a:p>
        </p:txBody>
      </p:sp>
      <p:sp>
        <p:nvSpPr>
          <p:cNvPr id="62" name="TextBox 13">
            <a:extLst>
              <a:ext uri="{FF2B5EF4-FFF2-40B4-BE49-F238E27FC236}">
                <a16:creationId xmlns:a16="http://schemas.microsoft.com/office/drawing/2014/main" id="{6C9AF420-432A-B313-06D3-E2B9BAD844B6}"/>
              </a:ext>
            </a:extLst>
          </p:cNvPr>
          <p:cNvSpPr txBox="1"/>
          <p:nvPr/>
        </p:nvSpPr>
        <p:spPr>
          <a:xfrm>
            <a:off x="8990374" y="3566241"/>
            <a:ext cx="1207057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move() void</a:t>
            </a:r>
          </a:p>
        </p:txBody>
      </p:sp>
      <p:sp>
        <p:nvSpPr>
          <p:cNvPr id="63" name="TextBox 13">
            <a:extLst>
              <a:ext uri="{FF2B5EF4-FFF2-40B4-BE49-F238E27FC236}">
                <a16:creationId xmlns:a16="http://schemas.microsoft.com/office/drawing/2014/main" id="{84609011-F1A3-09BB-4222-70668EEB24AD}"/>
              </a:ext>
            </a:extLst>
          </p:cNvPr>
          <p:cNvSpPr txBox="1"/>
          <p:nvPr/>
        </p:nvSpPr>
        <p:spPr>
          <a:xfrm>
            <a:off x="8990374" y="3695285"/>
            <a:ext cx="136103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Imae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64" name="TextBox 13">
            <a:extLst>
              <a:ext uri="{FF2B5EF4-FFF2-40B4-BE49-F238E27FC236}">
                <a16:creationId xmlns:a16="http://schemas.microsoft.com/office/drawing/2014/main" id="{5756162B-ABFA-FA84-40CB-C16510AFE0CA}"/>
              </a:ext>
            </a:extLst>
          </p:cNvPr>
          <p:cNvSpPr txBox="1"/>
          <p:nvPr/>
        </p:nvSpPr>
        <p:spPr>
          <a:xfrm>
            <a:off x="8990374" y="3315580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Bullet Point </a:t>
            </a:r>
          </a:p>
        </p:txBody>
      </p:sp>
      <p:sp>
        <p:nvSpPr>
          <p:cNvPr id="65" name="TextBox 13">
            <a:extLst>
              <a:ext uri="{FF2B5EF4-FFF2-40B4-BE49-F238E27FC236}">
                <a16:creationId xmlns:a16="http://schemas.microsoft.com/office/drawing/2014/main" id="{2BDAA288-A755-98CE-EE8C-C09D9934C6D3}"/>
              </a:ext>
            </a:extLst>
          </p:cNvPr>
          <p:cNvSpPr txBox="1"/>
          <p:nvPr/>
        </p:nvSpPr>
        <p:spPr>
          <a:xfrm>
            <a:off x="8990373" y="3182501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MissileOne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Image </a:t>
            </a:r>
          </a:p>
        </p:txBody>
      </p:sp>
      <p:sp>
        <p:nvSpPr>
          <p:cNvPr id="66" name="TextBox 13">
            <a:extLst>
              <a:ext uri="{FF2B5EF4-FFF2-40B4-BE49-F238E27FC236}">
                <a16:creationId xmlns:a16="http://schemas.microsoft.com/office/drawing/2014/main" id="{BF97027C-DDCF-6446-7441-A55CD25417B3}"/>
              </a:ext>
            </a:extLst>
          </p:cNvPr>
          <p:cNvSpPr txBox="1"/>
          <p:nvPr/>
        </p:nvSpPr>
        <p:spPr>
          <a:xfrm>
            <a:off x="8990374" y="3824329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67" name="TextBox 13">
            <a:extLst>
              <a:ext uri="{FF2B5EF4-FFF2-40B4-BE49-F238E27FC236}">
                <a16:creationId xmlns:a16="http://schemas.microsoft.com/office/drawing/2014/main" id="{B4197AF4-7FCA-5C21-DB5B-93DFCFA0B5FE}"/>
              </a:ext>
            </a:extLst>
          </p:cNvPr>
          <p:cNvSpPr txBox="1"/>
          <p:nvPr/>
        </p:nvSpPr>
        <p:spPr>
          <a:xfrm>
            <a:off x="8990374" y="3961961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68" name="TextBox 13">
            <a:extLst>
              <a:ext uri="{FF2B5EF4-FFF2-40B4-BE49-F238E27FC236}">
                <a16:creationId xmlns:a16="http://schemas.microsoft.com/office/drawing/2014/main" id="{BE72F503-0A1B-2B77-6FC3-4E488C72A64B}"/>
              </a:ext>
            </a:extLst>
          </p:cNvPr>
          <p:cNvSpPr txBox="1"/>
          <p:nvPr/>
        </p:nvSpPr>
        <p:spPr>
          <a:xfrm>
            <a:off x="8987844" y="4252215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grpSp>
        <p:nvGrpSpPr>
          <p:cNvPr id="69" name="Group 6">
            <a:extLst>
              <a:ext uri="{FF2B5EF4-FFF2-40B4-BE49-F238E27FC236}">
                <a16:creationId xmlns:a16="http://schemas.microsoft.com/office/drawing/2014/main" id="{70097B76-2159-FAB5-E283-80637D7B6D70}"/>
              </a:ext>
            </a:extLst>
          </p:cNvPr>
          <p:cNvGrpSpPr/>
          <p:nvPr/>
        </p:nvGrpSpPr>
        <p:grpSpPr>
          <a:xfrm>
            <a:off x="10696722" y="3664579"/>
            <a:ext cx="1341936" cy="443218"/>
            <a:chOff x="0" y="0"/>
            <a:chExt cx="1794695" cy="2029111"/>
          </a:xfrm>
        </p:grpSpPr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566E59AE-29B2-CDE7-5DC3-57B139C4B386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71" name="TextBox 8">
              <a:extLst>
                <a:ext uri="{FF2B5EF4-FFF2-40B4-BE49-F238E27FC236}">
                  <a16:creationId xmlns:a16="http://schemas.microsoft.com/office/drawing/2014/main" id="{D06F3615-3CE1-0AAF-0C2B-4A8DC1419D6A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72" name="Group 6">
            <a:extLst>
              <a:ext uri="{FF2B5EF4-FFF2-40B4-BE49-F238E27FC236}">
                <a16:creationId xmlns:a16="http://schemas.microsoft.com/office/drawing/2014/main" id="{78085325-65D1-A952-6FEE-77613BDD49F0}"/>
              </a:ext>
            </a:extLst>
          </p:cNvPr>
          <p:cNvGrpSpPr/>
          <p:nvPr/>
        </p:nvGrpSpPr>
        <p:grpSpPr>
          <a:xfrm>
            <a:off x="10796715" y="3733844"/>
            <a:ext cx="1160088" cy="314496"/>
            <a:chOff x="-19864" y="0"/>
            <a:chExt cx="1814559" cy="2029111"/>
          </a:xfrm>
        </p:grpSpPr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10E95892-BBE8-E582-3155-940767FB0B79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74" name="TextBox 8">
              <a:extLst>
                <a:ext uri="{FF2B5EF4-FFF2-40B4-BE49-F238E27FC236}">
                  <a16:creationId xmlns:a16="http://schemas.microsoft.com/office/drawing/2014/main" id="{7290DB0E-F676-899A-F3BB-B4757CF047E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75" name="TextBox 13">
            <a:extLst>
              <a:ext uri="{FF2B5EF4-FFF2-40B4-BE49-F238E27FC236}">
                <a16:creationId xmlns:a16="http://schemas.microsoft.com/office/drawing/2014/main" id="{6C7B4F1B-AD9E-44B0-EF5B-735C9500C230}"/>
              </a:ext>
            </a:extLst>
          </p:cNvPr>
          <p:cNvSpPr txBox="1"/>
          <p:nvPr/>
        </p:nvSpPr>
        <p:spPr>
          <a:xfrm>
            <a:off x="10828561" y="3659208"/>
            <a:ext cx="114910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설정별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76" name="TextBox 13">
            <a:extLst>
              <a:ext uri="{FF2B5EF4-FFF2-40B4-BE49-F238E27FC236}">
                <a16:creationId xmlns:a16="http://schemas.microsoft.com/office/drawing/2014/main" id="{0E2EFDBB-3351-CD97-991E-72015D3AA6E5}"/>
              </a:ext>
            </a:extLst>
          </p:cNvPr>
          <p:cNvSpPr txBox="1"/>
          <p:nvPr/>
        </p:nvSpPr>
        <p:spPr>
          <a:xfrm>
            <a:off x="10918959" y="3793415"/>
            <a:ext cx="86151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8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개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Class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grpSp>
        <p:nvGrpSpPr>
          <p:cNvPr id="77" name="Group 6">
            <a:extLst>
              <a:ext uri="{FF2B5EF4-FFF2-40B4-BE49-F238E27FC236}">
                <a16:creationId xmlns:a16="http://schemas.microsoft.com/office/drawing/2014/main" id="{6B8ACCBD-4315-3F4E-0648-C01427471602}"/>
              </a:ext>
            </a:extLst>
          </p:cNvPr>
          <p:cNvGrpSpPr/>
          <p:nvPr/>
        </p:nvGrpSpPr>
        <p:grpSpPr>
          <a:xfrm>
            <a:off x="143792" y="3657791"/>
            <a:ext cx="979848" cy="580546"/>
            <a:chOff x="0" y="0"/>
            <a:chExt cx="1794695" cy="2029111"/>
          </a:xfrm>
        </p:grpSpPr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D1B2A754-E445-C0DC-ED75-80575307F35E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79" name="TextBox 8">
              <a:extLst>
                <a:ext uri="{FF2B5EF4-FFF2-40B4-BE49-F238E27FC236}">
                  <a16:creationId xmlns:a16="http://schemas.microsoft.com/office/drawing/2014/main" id="{41CE7325-C855-EBC4-7D8F-3C95925BB8D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80" name="Group 6">
            <a:extLst>
              <a:ext uri="{FF2B5EF4-FFF2-40B4-BE49-F238E27FC236}">
                <a16:creationId xmlns:a16="http://schemas.microsoft.com/office/drawing/2014/main" id="{A6EF68FB-553F-DA52-157D-5AFE24FDD80B}"/>
              </a:ext>
            </a:extLst>
          </p:cNvPr>
          <p:cNvGrpSpPr/>
          <p:nvPr/>
        </p:nvGrpSpPr>
        <p:grpSpPr>
          <a:xfrm>
            <a:off x="172627" y="3704195"/>
            <a:ext cx="921573" cy="143894"/>
            <a:chOff x="0" y="0"/>
            <a:chExt cx="1794695" cy="2029111"/>
          </a:xfrm>
        </p:grpSpPr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6118C28D-BE84-B6E8-6B32-FC4E63CEBB2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82" name="TextBox 8">
              <a:extLst>
                <a:ext uri="{FF2B5EF4-FFF2-40B4-BE49-F238E27FC236}">
                  <a16:creationId xmlns:a16="http://schemas.microsoft.com/office/drawing/2014/main" id="{8C6E054F-E9B2-9460-6E4C-6850BBDFC718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83" name="TextBox 13">
            <a:extLst>
              <a:ext uri="{FF2B5EF4-FFF2-40B4-BE49-F238E27FC236}">
                <a16:creationId xmlns:a16="http://schemas.microsoft.com/office/drawing/2014/main" id="{9FC2FAE1-FFE5-BEA0-BC6B-66942D52D376}"/>
              </a:ext>
            </a:extLst>
          </p:cNvPr>
          <p:cNvSpPr txBox="1"/>
          <p:nvPr/>
        </p:nvSpPr>
        <p:spPr>
          <a:xfrm>
            <a:off x="473240" y="3618205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MAIN</a:t>
            </a:r>
          </a:p>
        </p:txBody>
      </p:sp>
      <p:sp>
        <p:nvSpPr>
          <p:cNvPr id="84" name="TextBox 13">
            <a:extLst>
              <a:ext uri="{FF2B5EF4-FFF2-40B4-BE49-F238E27FC236}">
                <a16:creationId xmlns:a16="http://schemas.microsoft.com/office/drawing/2014/main" id="{416456F8-BE9F-E6A2-B1ED-BA397228B04E}"/>
              </a:ext>
            </a:extLst>
          </p:cNvPr>
          <p:cNvSpPr txBox="1"/>
          <p:nvPr/>
        </p:nvSpPr>
        <p:spPr>
          <a:xfrm>
            <a:off x="221922" y="3838377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86" name="Group 6">
            <a:extLst>
              <a:ext uri="{FF2B5EF4-FFF2-40B4-BE49-F238E27FC236}">
                <a16:creationId xmlns:a16="http://schemas.microsoft.com/office/drawing/2014/main" id="{F692B6A6-3F15-AC75-5890-F0596A4F4D65}"/>
              </a:ext>
            </a:extLst>
          </p:cNvPr>
          <p:cNvGrpSpPr/>
          <p:nvPr/>
        </p:nvGrpSpPr>
        <p:grpSpPr>
          <a:xfrm>
            <a:off x="1661394" y="3182092"/>
            <a:ext cx="1418973" cy="1510556"/>
            <a:chOff x="0" y="0"/>
            <a:chExt cx="1794695" cy="2029111"/>
          </a:xfrm>
        </p:grpSpPr>
        <p:sp>
          <p:nvSpPr>
            <p:cNvPr id="89" name="Freeform 7">
              <a:extLst>
                <a:ext uri="{FF2B5EF4-FFF2-40B4-BE49-F238E27FC236}">
                  <a16:creationId xmlns:a16="http://schemas.microsoft.com/office/drawing/2014/main" id="{DB2EFC13-13D2-6123-EDEC-5696E501B1E5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90" name="TextBox 8">
              <a:extLst>
                <a:ext uri="{FF2B5EF4-FFF2-40B4-BE49-F238E27FC236}">
                  <a16:creationId xmlns:a16="http://schemas.microsoft.com/office/drawing/2014/main" id="{1134ACDB-68BD-F3A3-C911-214756EC321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91" name="Group 6">
            <a:extLst>
              <a:ext uri="{FF2B5EF4-FFF2-40B4-BE49-F238E27FC236}">
                <a16:creationId xmlns:a16="http://schemas.microsoft.com/office/drawing/2014/main" id="{A1EF7E23-A7CE-F876-D26F-18FE80B4F918}"/>
              </a:ext>
            </a:extLst>
          </p:cNvPr>
          <p:cNvGrpSpPr/>
          <p:nvPr/>
        </p:nvGrpSpPr>
        <p:grpSpPr>
          <a:xfrm>
            <a:off x="1776293" y="3232980"/>
            <a:ext cx="1213256" cy="218932"/>
            <a:chOff x="0" y="0"/>
            <a:chExt cx="1794695" cy="2029111"/>
          </a:xfrm>
        </p:grpSpPr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CBB74910-6264-53D2-C511-294F3BFBCD0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93" name="TextBox 8">
              <a:extLst>
                <a:ext uri="{FF2B5EF4-FFF2-40B4-BE49-F238E27FC236}">
                  <a16:creationId xmlns:a16="http://schemas.microsoft.com/office/drawing/2014/main" id="{D6668255-82BE-4230-3854-6967363BC412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94" name="TextBox 13">
            <a:extLst>
              <a:ext uri="{FF2B5EF4-FFF2-40B4-BE49-F238E27FC236}">
                <a16:creationId xmlns:a16="http://schemas.microsoft.com/office/drawing/2014/main" id="{2BA54068-39D2-6F2C-BA68-7A622F2F4E64}"/>
              </a:ext>
            </a:extLst>
          </p:cNvPr>
          <p:cNvSpPr txBox="1"/>
          <p:nvPr/>
        </p:nvSpPr>
        <p:spPr>
          <a:xfrm>
            <a:off x="2035930" y="3168335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GameFrame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95" name="TextBox 13">
            <a:extLst>
              <a:ext uri="{FF2B5EF4-FFF2-40B4-BE49-F238E27FC236}">
                <a16:creationId xmlns:a16="http://schemas.microsoft.com/office/drawing/2014/main" id="{11BF4E45-8F67-6C41-1404-7277BD621827}"/>
              </a:ext>
            </a:extLst>
          </p:cNvPr>
          <p:cNvSpPr txBox="1"/>
          <p:nvPr/>
        </p:nvSpPr>
        <p:spPr>
          <a:xfrm>
            <a:off x="1783568" y="3401149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init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grpSp>
        <p:nvGrpSpPr>
          <p:cNvPr id="127" name="Group 6">
            <a:extLst>
              <a:ext uri="{FF2B5EF4-FFF2-40B4-BE49-F238E27FC236}">
                <a16:creationId xmlns:a16="http://schemas.microsoft.com/office/drawing/2014/main" id="{D3D54525-4B92-D5AA-CC13-EBC465D8C736}"/>
              </a:ext>
            </a:extLst>
          </p:cNvPr>
          <p:cNvGrpSpPr/>
          <p:nvPr/>
        </p:nvGrpSpPr>
        <p:grpSpPr>
          <a:xfrm>
            <a:off x="3805185" y="841855"/>
            <a:ext cx="2795870" cy="1698684"/>
            <a:chOff x="0" y="0"/>
            <a:chExt cx="1794695" cy="2029111"/>
          </a:xfrm>
        </p:grpSpPr>
        <p:sp>
          <p:nvSpPr>
            <p:cNvPr id="256" name="Freeform 7">
              <a:extLst>
                <a:ext uri="{FF2B5EF4-FFF2-40B4-BE49-F238E27FC236}">
                  <a16:creationId xmlns:a16="http://schemas.microsoft.com/office/drawing/2014/main" id="{1E8D07A0-3CBA-7845-9EF8-90AF29898A37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57" name="TextBox 8">
              <a:extLst>
                <a:ext uri="{FF2B5EF4-FFF2-40B4-BE49-F238E27FC236}">
                  <a16:creationId xmlns:a16="http://schemas.microsoft.com/office/drawing/2014/main" id="{5590218A-17D2-F259-5AC2-146C9583CE4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58" name="Group 6">
            <a:extLst>
              <a:ext uri="{FF2B5EF4-FFF2-40B4-BE49-F238E27FC236}">
                <a16:creationId xmlns:a16="http://schemas.microsoft.com/office/drawing/2014/main" id="{403CF09E-0C86-FBFB-2C06-3C00EB407496}"/>
              </a:ext>
            </a:extLst>
          </p:cNvPr>
          <p:cNvGrpSpPr/>
          <p:nvPr/>
        </p:nvGrpSpPr>
        <p:grpSpPr>
          <a:xfrm>
            <a:off x="4135071" y="900393"/>
            <a:ext cx="2055337" cy="252256"/>
            <a:chOff x="0" y="0"/>
            <a:chExt cx="1794695" cy="2029111"/>
          </a:xfrm>
        </p:grpSpPr>
        <p:sp>
          <p:nvSpPr>
            <p:cNvPr id="259" name="Freeform 7">
              <a:extLst>
                <a:ext uri="{FF2B5EF4-FFF2-40B4-BE49-F238E27FC236}">
                  <a16:creationId xmlns:a16="http://schemas.microsoft.com/office/drawing/2014/main" id="{B55C31B2-355A-E55D-AFD9-D7916419F424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60" name="TextBox 8">
              <a:extLst>
                <a:ext uri="{FF2B5EF4-FFF2-40B4-BE49-F238E27FC236}">
                  <a16:creationId xmlns:a16="http://schemas.microsoft.com/office/drawing/2014/main" id="{93D39CE7-0A8E-362D-A8D7-E295B4F5C8F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61" name="TextBox 13">
            <a:extLst>
              <a:ext uri="{FF2B5EF4-FFF2-40B4-BE49-F238E27FC236}">
                <a16:creationId xmlns:a16="http://schemas.microsoft.com/office/drawing/2014/main" id="{AB3CF5FF-6126-C69C-401E-5018A51C287B}"/>
              </a:ext>
            </a:extLst>
          </p:cNvPr>
          <p:cNvSpPr txBox="1"/>
          <p:nvPr/>
        </p:nvSpPr>
        <p:spPr>
          <a:xfrm>
            <a:off x="4721839" y="858609"/>
            <a:ext cx="9546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62" name="TextBox 13">
            <a:extLst>
              <a:ext uri="{FF2B5EF4-FFF2-40B4-BE49-F238E27FC236}">
                <a16:creationId xmlns:a16="http://schemas.microsoft.com/office/drawing/2014/main" id="{30112237-0B20-C224-6B3F-07EF4160ADDE}"/>
              </a:ext>
            </a:extLst>
          </p:cNvPr>
          <p:cNvSpPr txBox="1"/>
          <p:nvPr/>
        </p:nvSpPr>
        <p:spPr>
          <a:xfrm>
            <a:off x="3852186" y="1096553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static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</a:p>
        </p:txBody>
      </p:sp>
      <p:grpSp>
        <p:nvGrpSpPr>
          <p:cNvPr id="271" name="Group 6">
            <a:extLst>
              <a:ext uri="{FF2B5EF4-FFF2-40B4-BE49-F238E27FC236}">
                <a16:creationId xmlns:a16="http://schemas.microsoft.com/office/drawing/2014/main" id="{CFB5D135-DD4A-23B5-A50C-F429DAE32BE6}"/>
              </a:ext>
            </a:extLst>
          </p:cNvPr>
          <p:cNvGrpSpPr/>
          <p:nvPr/>
        </p:nvGrpSpPr>
        <p:grpSpPr>
          <a:xfrm>
            <a:off x="8920992" y="5055978"/>
            <a:ext cx="1729201" cy="1645444"/>
            <a:chOff x="0" y="0"/>
            <a:chExt cx="1794695" cy="2029111"/>
          </a:xfrm>
        </p:grpSpPr>
        <p:sp>
          <p:nvSpPr>
            <p:cNvPr id="272" name="Freeform 7">
              <a:extLst>
                <a:ext uri="{FF2B5EF4-FFF2-40B4-BE49-F238E27FC236}">
                  <a16:creationId xmlns:a16="http://schemas.microsoft.com/office/drawing/2014/main" id="{E6C0571A-057E-5486-2487-10872180871C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73" name="TextBox 8">
              <a:extLst>
                <a:ext uri="{FF2B5EF4-FFF2-40B4-BE49-F238E27FC236}">
                  <a16:creationId xmlns:a16="http://schemas.microsoft.com/office/drawing/2014/main" id="{39E0F128-F934-09F5-2363-B9EB3B98E256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74" name="Group 6">
            <a:extLst>
              <a:ext uri="{FF2B5EF4-FFF2-40B4-BE49-F238E27FC236}">
                <a16:creationId xmlns:a16="http://schemas.microsoft.com/office/drawing/2014/main" id="{83A335A1-2B8C-DB3C-E2F0-C1A144779870}"/>
              </a:ext>
            </a:extLst>
          </p:cNvPr>
          <p:cNvGrpSpPr/>
          <p:nvPr/>
        </p:nvGrpSpPr>
        <p:grpSpPr>
          <a:xfrm>
            <a:off x="8972688" y="5125242"/>
            <a:ext cx="1626359" cy="314496"/>
            <a:chOff x="0" y="0"/>
            <a:chExt cx="1794695" cy="2029111"/>
          </a:xfrm>
        </p:grpSpPr>
        <p:sp>
          <p:nvSpPr>
            <p:cNvPr id="275" name="Freeform 7">
              <a:extLst>
                <a:ext uri="{FF2B5EF4-FFF2-40B4-BE49-F238E27FC236}">
                  <a16:creationId xmlns:a16="http://schemas.microsoft.com/office/drawing/2014/main" id="{8659BDFF-C8F9-D915-D6A4-1B0CB3137084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76" name="TextBox 8">
              <a:extLst>
                <a:ext uri="{FF2B5EF4-FFF2-40B4-BE49-F238E27FC236}">
                  <a16:creationId xmlns:a16="http://schemas.microsoft.com/office/drawing/2014/main" id="{02D9055D-A2FF-5320-482A-34A1345A35F9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77" name="TextBox 13">
            <a:extLst>
              <a:ext uri="{FF2B5EF4-FFF2-40B4-BE49-F238E27FC236}">
                <a16:creationId xmlns:a16="http://schemas.microsoft.com/office/drawing/2014/main" id="{D01284CC-2578-F76E-F111-7495458626B8}"/>
              </a:ext>
            </a:extLst>
          </p:cNvPr>
          <p:cNvSpPr txBox="1"/>
          <p:nvPr/>
        </p:nvSpPr>
        <p:spPr>
          <a:xfrm>
            <a:off x="9004654" y="6291229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41" name="TextBox 13">
            <a:extLst>
              <a:ext uri="{FF2B5EF4-FFF2-40B4-BE49-F238E27FC236}">
                <a16:creationId xmlns:a16="http://schemas.microsoft.com/office/drawing/2014/main" id="{9C1CB369-ACB4-30CE-9D52-30F8343977FB}"/>
              </a:ext>
            </a:extLst>
          </p:cNvPr>
          <p:cNvSpPr txBox="1"/>
          <p:nvPr/>
        </p:nvSpPr>
        <p:spPr>
          <a:xfrm>
            <a:off x="9581215" y="5038280"/>
            <a:ext cx="84712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Enemy</a:t>
            </a:r>
          </a:p>
        </p:txBody>
      </p:sp>
      <p:sp>
        <p:nvSpPr>
          <p:cNvPr id="443" name="TextBox 13">
            <a:extLst>
              <a:ext uri="{FF2B5EF4-FFF2-40B4-BE49-F238E27FC236}">
                <a16:creationId xmlns:a16="http://schemas.microsoft.com/office/drawing/2014/main" id="{414485AA-9114-A859-E841-4B3B00AF7417}"/>
              </a:ext>
            </a:extLst>
          </p:cNvPr>
          <p:cNvSpPr txBox="1"/>
          <p:nvPr/>
        </p:nvSpPr>
        <p:spPr>
          <a:xfrm>
            <a:off x="9100555" y="5164011"/>
            <a:ext cx="152359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latin typeface="둥근모꼴"/>
                <a:ea typeface="둥근모꼴"/>
                <a:cs typeface="둥근모꼴"/>
                <a:sym typeface="Poppins Light"/>
              </a:rPr>
              <a:t>Left,Right,Up,Down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44" name="TextBox 13">
            <a:extLst>
              <a:ext uri="{FF2B5EF4-FFF2-40B4-BE49-F238E27FC236}">
                <a16:creationId xmlns:a16="http://schemas.microsoft.com/office/drawing/2014/main" id="{2E81C68F-137C-EF1A-A9B9-00EFB238179F}"/>
              </a:ext>
            </a:extLst>
          </p:cNvPr>
          <p:cNvSpPr txBox="1"/>
          <p:nvPr/>
        </p:nvSpPr>
        <p:spPr>
          <a:xfrm>
            <a:off x="9007185" y="5618349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Enemy(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x,y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 Enemy </a:t>
            </a:r>
          </a:p>
        </p:txBody>
      </p:sp>
      <p:sp>
        <p:nvSpPr>
          <p:cNvPr id="445" name="TextBox 13">
            <a:extLst>
              <a:ext uri="{FF2B5EF4-FFF2-40B4-BE49-F238E27FC236}">
                <a16:creationId xmlns:a16="http://schemas.microsoft.com/office/drawing/2014/main" id="{26B7522C-B588-726B-37B5-9AE5D3C4130E}"/>
              </a:ext>
            </a:extLst>
          </p:cNvPr>
          <p:cNvSpPr txBox="1"/>
          <p:nvPr/>
        </p:nvSpPr>
        <p:spPr>
          <a:xfrm>
            <a:off x="9007184" y="5750993"/>
            <a:ext cx="146170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Image</a:t>
            </a:r>
          </a:p>
        </p:txBody>
      </p:sp>
      <p:sp>
        <p:nvSpPr>
          <p:cNvPr id="446" name="TextBox 13">
            <a:extLst>
              <a:ext uri="{FF2B5EF4-FFF2-40B4-BE49-F238E27FC236}">
                <a16:creationId xmlns:a16="http://schemas.microsoft.com/office/drawing/2014/main" id="{954F2AC6-AAA4-BBBE-780C-3C830FD09257}"/>
              </a:ext>
            </a:extLst>
          </p:cNvPr>
          <p:cNvSpPr txBox="1"/>
          <p:nvPr/>
        </p:nvSpPr>
        <p:spPr>
          <a:xfrm>
            <a:off x="9007184" y="5880037"/>
            <a:ext cx="136103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getMove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void</a:t>
            </a:r>
          </a:p>
        </p:txBody>
      </p:sp>
      <p:sp>
        <p:nvSpPr>
          <p:cNvPr id="447" name="TextBox 13">
            <a:extLst>
              <a:ext uri="{FF2B5EF4-FFF2-40B4-BE49-F238E27FC236}">
                <a16:creationId xmlns:a16="http://schemas.microsoft.com/office/drawing/2014/main" id="{D5FA265B-D8CE-CFAE-4377-4A63E9BD0075}"/>
              </a:ext>
            </a:extLst>
          </p:cNvPr>
          <p:cNvSpPr txBox="1"/>
          <p:nvPr/>
        </p:nvSpPr>
        <p:spPr>
          <a:xfrm>
            <a:off x="9007184" y="5500332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Body Point </a:t>
            </a:r>
          </a:p>
        </p:txBody>
      </p:sp>
      <p:sp>
        <p:nvSpPr>
          <p:cNvPr id="448" name="TextBox 13">
            <a:extLst>
              <a:ext uri="{FF2B5EF4-FFF2-40B4-BE49-F238E27FC236}">
                <a16:creationId xmlns:a16="http://schemas.microsoft.com/office/drawing/2014/main" id="{5B9A3968-EBA3-3EB0-510B-79A24791F912}"/>
              </a:ext>
            </a:extLst>
          </p:cNvPr>
          <p:cNvSpPr txBox="1"/>
          <p:nvPr/>
        </p:nvSpPr>
        <p:spPr>
          <a:xfrm>
            <a:off x="9007183" y="5367253"/>
            <a:ext cx="171223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EnemyOne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Image </a:t>
            </a:r>
          </a:p>
        </p:txBody>
      </p:sp>
      <p:sp>
        <p:nvSpPr>
          <p:cNvPr id="449" name="TextBox 13">
            <a:extLst>
              <a:ext uri="{FF2B5EF4-FFF2-40B4-BE49-F238E27FC236}">
                <a16:creationId xmlns:a16="http://schemas.microsoft.com/office/drawing/2014/main" id="{93B31286-A4F9-788A-C3A4-A9B33BD2BD2B}"/>
              </a:ext>
            </a:extLst>
          </p:cNvPr>
          <p:cNvSpPr txBox="1"/>
          <p:nvPr/>
        </p:nvSpPr>
        <p:spPr>
          <a:xfrm>
            <a:off x="9007184" y="6009081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getenemyX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50" name="TextBox 13">
            <a:extLst>
              <a:ext uri="{FF2B5EF4-FFF2-40B4-BE49-F238E27FC236}">
                <a16:creationId xmlns:a16="http://schemas.microsoft.com/office/drawing/2014/main" id="{7166C644-9DCC-9E77-4EA3-23A1065A9BD8}"/>
              </a:ext>
            </a:extLst>
          </p:cNvPr>
          <p:cNvSpPr txBox="1"/>
          <p:nvPr/>
        </p:nvSpPr>
        <p:spPr>
          <a:xfrm>
            <a:off x="9007184" y="6146713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getenemyY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sp>
        <p:nvSpPr>
          <p:cNvPr id="451" name="TextBox 13">
            <a:extLst>
              <a:ext uri="{FF2B5EF4-FFF2-40B4-BE49-F238E27FC236}">
                <a16:creationId xmlns:a16="http://schemas.microsoft.com/office/drawing/2014/main" id="{42E78DF6-A3EC-7C3E-3079-2238C214FA0D}"/>
              </a:ext>
            </a:extLst>
          </p:cNvPr>
          <p:cNvSpPr txBox="1"/>
          <p:nvPr/>
        </p:nvSpPr>
        <p:spPr>
          <a:xfrm>
            <a:off x="9004654" y="6436967"/>
            <a:ext cx="157534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geteHeight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int</a:t>
            </a:r>
          </a:p>
        </p:txBody>
      </p:sp>
      <p:grpSp>
        <p:nvGrpSpPr>
          <p:cNvPr id="452" name="Group 6">
            <a:extLst>
              <a:ext uri="{FF2B5EF4-FFF2-40B4-BE49-F238E27FC236}">
                <a16:creationId xmlns:a16="http://schemas.microsoft.com/office/drawing/2014/main" id="{0441D016-C27A-EFB3-F0A7-29721AD4D87D}"/>
              </a:ext>
            </a:extLst>
          </p:cNvPr>
          <p:cNvGrpSpPr/>
          <p:nvPr/>
        </p:nvGrpSpPr>
        <p:grpSpPr>
          <a:xfrm>
            <a:off x="10698292" y="5896651"/>
            <a:ext cx="1341936" cy="443218"/>
            <a:chOff x="0" y="0"/>
            <a:chExt cx="1794695" cy="2029111"/>
          </a:xfrm>
        </p:grpSpPr>
        <p:sp>
          <p:nvSpPr>
            <p:cNvPr id="453" name="Freeform 7">
              <a:extLst>
                <a:ext uri="{FF2B5EF4-FFF2-40B4-BE49-F238E27FC236}">
                  <a16:creationId xmlns:a16="http://schemas.microsoft.com/office/drawing/2014/main" id="{9322E7B1-4D1A-BE00-25F0-780DBFF42674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54" name="TextBox 8">
              <a:extLst>
                <a:ext uri="{FF2B5EF4-FFF2-40B4-BE49-F238E27FC236}">
                  <a16:creationId xmlns:a16="http://schemas.microsoft.com/office/drawing/2014/main" id="{008B7296-2DBB-889A-1ACC-8EF9B99366D3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55" name="Group 6">
            <a:extLst>
              <a:ext uri="{FF2B5EF4-FFF2-40B4-BE49-F238E27FC236}">
                <a16:creationId xmlns:a16="http://schemas.microsoft.com/office/drawing/2014/main" id="{E6BB6EC0-EEEF-A355-E9B6-10284E0AA2C4}"/>
              </a:ext>
            </a:extLst>
          </p:cNvPr>
          <p:cNvGrpSpPr/>
          <p:nvPr/>
        </p:nvGrpSpPr>
        <p:grpSpPr>
          <a:xfrm>
            <a:off x="10798285" y="5965916"/>
            <a:ext cx="1160088" cy="314496"/>
            <a:chOff x="-19864" y="0"/>
            <a:chExt cx="1814559" cy="2029111"/>
          </a:xfrm>
        </p:grpSpPr>
        <p:sp>
          <p:nvSpPr>
            <p:cNvPr id="456" name="Freeform 7">
              <a:extLst>
                <a:ext uri="{FF2B5EF4-FFF2-40B4-BE49-F238E27FC236}">
                  <a16:creationId xmlns:a16="http://schemas.microsoft.com/office/drawing/2014/main" id="{6DAF2F61-9673-49FF-8545-40664D209D5D}"/>
                </a:ext>
              </a:extLst>
            </p:cNvPr>
            <p:cNvSpPr/>
            <p:nvPr/>
          </p:nvSpPr>
          <p:spPr>
            <a:xfrm>
              <a:off x="-19864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57" name="TextBox 8">
              <a:extLst>
                <a:ext uri="{FF2B5EF4-FFF2-40B4-BE49-F238E27FC236}">
                  <a16:creationId xmlns:a16="http://schemas.microsoft.com/office/drawing/2014/main" id="{097AC1A7-8B1A-E7F9-74B4-A8A2BDC88546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458" name="TextBox 13">
            <a:extLst>
              <a:ext uri="{FF2B5EF4-FFF2-40B4-BE49-F238E27FC236}">
                <a16:creationId xmlns:a16="http://schemas.microsoft.com/office/drawing/2014/main" id="{58CFC90D-952A-ACB8-3436-34B40C44C129}"/>
              </a:ext>
            </a:extLst>
          </p:cNvPr>
          <p:cNvSpPr txBox="1"/>
          <p:nvPr/>
        </p:nvSpPr>
        <p:spPr>
          <a:xfrm>
            <a:off x="10911098" y="5891280"/>
            <a:ext cx="114910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설정별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59" name="TextBox 13">
            <a:extLst>
              <a:ext uri="{FF2B5EF4-FFF2-40B4-BE49-F238E27FC236}">
                <a16:creationId xmlns:a16="http://schemas.microsoft.com/office/drawing/2014/main" id="{23E10258-BBB5-1E1C-ADFE-FEF97AE9D1A7}"/>
              </a:ext>
            </a:extLst>
          </p:cNvPr>
          <p:cNvSpPr txBox="1"/>
          <p:nvPr/>
        </p:nvSpPr>
        <p:spPr>
          <a:xfrm>
            <a:off x="11001496" y="6025487"/>
            <a:ext cx="86151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4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개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Class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60" name="TextBox 13">
            <a:extLst>
              <a:ext uri="{FF2B5EF4-FFF2-40B4-BE49-F238E27FC236}">
                <a16:creationId xmlns:a16="http://schemas.microsoft.com/office/drawing/2014/main" id="{FEC68930-2ACE-CAA1-23E3-27AFA14FDE34}"/>
              </a:ext>
            </a:extLst>
          </p:cNvPr>
          <p:cNvSpPr txBox="1"/>
          <p:nvPr/>
        </p:nvSpPr>
        <p:spPr>
          <a:xfrm>
            <a:off x="3852185" y="1229808"/>
            <a:ext cx="2812214" cy="24661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static </a:t>
            </a:r>
            <a:r>
              <a:rPr lang="en-US" sz="10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61" name="TextBox 13">
            <a:extLst>
              <a:ext uri="{FF2B5EF4-FFF2-40B4-BE49-F238E27FC236}">
                <a16:creationId xmlns:a16="http://schemas.microsoft.com/office/drawing/2014/main" id="{A7F9B93B-6B97-3AF0-0607-3563F652B9E2}"/>
              </a:ext>
            </a:extLst>
          </p:cNvPr>
          <p:cNvSpPr txBox="1"/>
          <p:nvPr/>
        </p:nvSpPr>
        <p:spPr>
          <a:xfrm>
            <a:off x="3849656" y="1505647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Type String </a:t>
            </a:r>
          </a:p>
        </p:txBody>
      </p:sp>
      <p:sp>
        <p:nvSpPr>
          <p:cNvPr id="462" name="TextBox 13">
            <a:extLst>
              <a:ext uri="{FF2B5EF4-FFF2-40B4-BE49-F238E27FC236}">
                <a16:creationId xmlns:a16="http://schemas.microsoft.com/office/drawing/2014/main" id="{6D2D21D1-FC10-4BB4-E1DE-D00879CC53DB}"/>
              </a:ext>
            </a:extLst>
          </p:cNvPr>
          <p:cNvSpPr txBox="1"/>
          <p:nvPr/>
        </p:nvSpPr>
        <p:spPr>
          <a:xfrm>
            <a:off x="3849656" y="1651458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setType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Stirng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type) void  </a:t>
            </a:r>
          </a:p>
        </p:txBody>
      </p:sp>
      <p:sp>
        <p:nvSpPr>
          <p:cNvPr id="463" name="TextBox 13">
            <a:extLst>
              <a:ext uri="{FF2B5EF4-FFF2-40B4-BE49-F238E27FC236}">
                <a16:creationId xmlns:a16="http://schemas.microsoft.com/office/drawing/2014/main" id="{3646BDD6-09B6-C12A-D19B-FABF8D30D114}"/>
              </a:ext>
            </a:extLst>
          </p:cNvPr>
          <p:cNvSpPr txBox="1"/>
          <p:nvPr/>
        </p:nvSpPr>
        <p:spPr>
          <a:xfrm>
            <a:off x="3849656" y="1929987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Player  </a:t>
            </a:r>
          </a:p>
        </p:txBody>
      </p:sp>
      <p:sp>
        <p:nvSpPr>
          <p:cNvPr id="464" name="TextBox 13">
            <a:extLst>
              <a:ext uri="{FF2B5EF4-FFF2-40B4-BE49-F238E27FC236}">
                <a16:creationId xmlns:a16="http://schemas.microsoft.com/office/drawing/2014/main" id="{167D2989-E702-5366-7B75-14D255666462}"/>
              </a:ext>
            </a:extLst>
          </p:cNvPr>
          <p:cNvSpPr txBox="1"/>
          <p:nvPr/>
        </p:nvSpPr>
        <p:spPr>
          <a:xfrm>
            <a:off x="4004585" y="1374588"/>
            <a:ext cx="25035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465" name="TextBox 13">
            <a:extLst>
              <a:ext uri="{FF2B5EF4-FFF2-40B4-BE49-F238E27FC236}">
                <a16:creationId xmlns:a16="http://schemas.microsoft.com/office/drawing/2014/main" id="{9E6A3297-31BF-F4C7-E0FA-86C09A3FE9F7}"/>
              </a:ext>
            </a:extLst>
          </p:cNvPr>
          <p:cNvSpPr txBox="1"/>
          <p:nvPr/>
        </p:nvSpPr>
        <p:spPr>
          <a:xfrm>
            <a:off x="4002056" y="1791158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This.type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type;</a:t>
            </a:r>
          </a:p>
        </p:txBody>
      </p:sp>
      <p:sp>
        <p:nvSpPr>
          <p:cNvPr id="466" name="TextBox 13">
            <a:extLst>
              <a:ext uri="{FF2B5EF4-FFF2-40B4-BE49-F238E27FC236}">
                <a16:creationId xmlns:a16="http://schemas.microsoft.com/office/drawing/2014/main" id="{0D1FF163-5409-0E3E-A5EE-9990CE6C68D0}"/>
              </a:ext>
            </a:extLst>
          </p:cNvPr>
          <p:cNvSpPr txBox="1"/>
          <p:nvPr/>
        </p:nvSpPr>
        <p:spPr>
          <a:xfrm>
            <a:off x="4002056" y="2082387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 temp = null;</a:t>
            </a:r>
          </a:p>
        </p:txBody>
      </p:sp>
      <p:sp>
        <p:nvSpPr>
          <p:cNvPr id="467" name="TextBox 13">
            <a:extLst>
              <a:ext uri="{FF2B5EF4-FFF2-40B4-BE49-F238E27FC236}">
                <a16:creationId xmlns:a16="http://schemas.microsoft.com/office/drawing/2014/main" id="{1D4AFE65-01CD-7003-DE1C-2C7FED38684C}"/>
              </a:ext>
            </a:extLst>
          </p:cNvPr>
          <p:cNvSpPr txBox="1"/>
          <p:nvPr/>
        </p:nvSpPr>
        <p:spPr>
          <a:xfrm>
            <a:off x="4002056" y="2222606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temp;</a:t>
            </a:r>
          </a:p>
        </p:txBody>
      </p:sp>
      <p:grpSp>
        <p:nvGrpSpPr>
          <p:cNvPr id="468" name="Group 6">
            <a:extLst>
              <a:ext uri="{FF2B5EF4-FFF2-40B4-BE49-F238E27FC236}">
                <a16:creationId xmlns:a16="http://schemas.microsoft.com/office/drawing/2014/main" id="{4F6C0AAE-EFB6-C402-86F1-6A9825C95CA9}"/>
              </a:ext>
            </a:extLst>
          </p:cNvPr>
          <p:cNvGrpSpPr/>
          <p:nvPr/>
        </p:nvGrpSpPr>
        <p:grpSpPr>
          <a:xfrm>
            <a:off x="3793485" y="2634727"/>
            <a:ext cx="2795870" cy="2015154"/>
            <a:chOff x="0" y="0"/>
            <a:chExt cx="1794695" cy="2029111"/>
          </a:xfrm>
        </p:grpSpPr>
        <p:sp>
          <p:nvSpPr>
            <p:cNvPr id="469" name="Freeform 7">
              <a:extLst>
                <a:ext uri="{FF2B5EF4-FFF2-40B4-BE49-F238E27FC236}">
                  <a16:creationId xmlns:a16="http://schemas.microsoft.com/office/drawing/2014/main" id="{154A042C-4097-3496-5468-BE8DC154E11F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70" name="TextBox 8">
              <a:extLst>
                <a:ext uri="{FF2B5EF4-FFF2-40B4-BE49-F238E27FC236}">
                  <a16:creationId xmlns:a16="http://schemas.microsoft.com/office/drawing/2014/main" id="{067C1CEB-11CA-8F7A-D611-77F7C883F2C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71" name="Group 6">
            <a:extLst>
              <a:ext uri="{FF2B5EF4-FFF2-40B4-BE49-F238E27FC236}">
                <a16:creationId xmlns:a16="http://schemas.microsoft.com/office/drawing/2014/main" id="{8AC4D05D-DCBD-0C97-0728-5BEDCE47327E}"/>
              </a:ext>
            </a:extLst>
          </p:cNvPr>
          <p:cNvGrpSpPr/>
          <p:nvPr/>
        </p:nvGrpSpPr>
        <p:grpSpPr>
          <a:xfrm>
            <a:off x="4123371" y="2693265"/>
            <a:ext cx="2055337" cy="252256"/>
            <a:chOff x="0" y="0"/>
            <a:chExt cx="1794695" cy="2029111"/>
          </a:xfrm>
        </p:grpSpPr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0B04A253-527A-2338-4101-B58F6AB1728E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73" name="TextBox 8">
              <a:extLst>
                <a:ext uri="{FF2B5EF4-FFF2-40B4-BE49-F238E27FC236}">
                  <a16:creationId xmlns:a16="http://schemas.microsoft.com/office/drawing/2014/main" id="{6D368934-C141-5B06-EBB2-CB0C35559AFB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474" name="TextBox 13">
            <a:extLst>
              <a:ext uri="{FF2B5EF4-FFF2-40B4-BE49-F238E27FC236}">
                <a16:creationId xmlns:a16="http://schemas.microsoft.com/office/drawing/2014/main" id="{308F07E9-8D95-76C3-6FDB-7E8B2AF940F6}"/>
              </a:ext>
            </a:extLst>
          </p:cNvPr>
          <p:cNvSpPr txBox="1"/>
          <p:nvPr/>
        </p:nvSpPr>
        <p:spPr>
          <a:xfrm>
            <a:off x="4702518" y="2643861"/>
            <a:ext cx="1109091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75" name="TextBox 13">
            <a:extLst>
              <a:ext uri="{FF2B5EF4-FFF2-40B4-BE49-F238E27FC236}">
                <a16:creationId xmlns:a16="http://schemas.microsoft.com/office/drawing/2014/main" id="{FBA0D3D9-7F42-1E74-1275-570DB9D3AFE4}"/>
              </a:ext>
            </a:extLst>
          </p:cNvPr>
          <p:cNvSpPr txBox="1"/>
          <p:nvPr/>
        </p:nvSpPr>
        <p:spPr>
          <a:xfrm>
            <a:off x="3837956" y="3306139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String </a:t>
            </a:r>
          </a:p>
        </p:txBody>
      </p:sp>
      <p:sp>
        <p:nvSpPr>
          <p:cNvPr id="476" name="TextBox 13">
            <a:extLst>
              <a:ext uri="{FF2B5EF4-FFF2-40B4-BE49-F238E27FC236}">
                <a16:creationId xmlns:a16="http://schemas.microsoft.com/office/drawing/2014/main" id="{0E45F9B7-3090-BD0E-CD3E-9A33CC6D9C78}"/>
              </a:ext>
            </a:extLst>
          </p:cNvPr>
          <p:cNvSpPr txBox="1"/>
          <p:nvPr/>
        </p:nvSpPr>
        <p:spPr>
          <a:xfrm>
            <a:off x="3837956" y="3451950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void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setPlayertype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(String)</a:t>
            </a:r>
          </a:p>
        </p:txBody>
      </p:sp>
      <p:sp>
        <p:nvSpPr>
          <p:cNvPr id="477" name="TextBox 13">
            <a:extLst>
              <a:ext uri="{FF2B5EF4-FFF2-40B4-BE49-F238E27FC236}">
                <a16:creationId xmlns:a16="http://schemas.microsoft.com/office/drawing/2014/main" id="{84528C01-7F7D-6707-8FD3-D71B6F2999E2}"/>
              </a:ext>
            </a:extLst>
          </p:cNvPr>
          <p:cNvSpPr txBox="1"/>
          <p:nvPr/>
        </p:nvSpPr>
        <p:spPr>
          <a:xfrm>
            <a:off x="3837955" y="3730479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Missile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getMissile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(int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X,int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Y)  </a:t>
            </a:r>
          </a:p>
        </p:txBody>
      </p:sp>
      <p:sp>
        <p:nvSpPr>
          <p:cNvPr id="478" name="TextBox 13">
            <a:extLst>
              <a:ext uri="{FF2B5EF4-FFF2-40B4-BE49-F238E27FC236}">
                <a16:creationId xmlns:a16="http://schemas.microsoft.com/office/drawing/2014/main" id="{DC7FF983-42AA-1DE8-0600-DA9FB8C0EEE6}"/>
              </a:ext>
            </a:extLst>
          </p:cNvPr>
          <p:cNvSpPr txBox="1"/>
          <p:nvPr/>
        </p:nvSpPr>
        <p:spPr>
          <a:xfrm>
            <a:off x="3990356" y="3591650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This.playertype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playertype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479" name="TextBox 13">
            <a:extLst>
              <a:ext uri="{FF2B5EF4-FFF2-40B4-BE49-F238E27FC236}">
                <a16:creationId xmlns:a16="http://schemas.microsoft.com/office/drawing/2014/main" id="{92F5AAC2-21D7-887A-E51C-D066AFB4A86E}"/>
              </a:ext>
            </a:extLst>
          </p:cNvPr>
          <p:cNvSpPr txBox="1"/>
          <p:nvPr/>
        </p:nvSpPr>
        <p:spPr>
          <a:xfrm>
            <a:off x="3990356" y="3882879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null;</a:t>
            </a:r>
          </a:p>
        </p:txBody>
      </p:sp>
      <p:sp>
        <p:nvSpPr>
          <p:cNvPr id="480" name="TextBox 13">
            <a:extLst>
              <a:ext uri="{FF2B5EF4-FFF2-40B4-BE49-F238E27FC236}">
                <a16:creationId xmlns:a16="http://schemas.microsoft.com/office/drawing/2014/main" id="{72D274F0-72DC-80FC-7A42-3CAFAF8FC0D6}"/>
              </a:ext>
            </a:extLst>
          </p:cNvPr>
          <p:cNvSpPr txBox="1"/>
          <p:nvPr/>
        </p:nvSpPr>
        <p:spPr>
          <a:xfrm>
            <a:off x="3990356" y="4023098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missile;</a:t>
            </a:r>
          </a:p>
        </p:txBody>
      </p:sp>
      <p:sp>
        <p:nvSpPr>
          <p:cNvPr id="481" name="TextBox 13">
            <a:extLst>
              <a:ext uri="{FF2B5EF4-FFF2-40B4-BE49-F238E27FC236}">
                <a16:creationId xmlns:a16="http://schemas.microsoft.com/office/drawing/2014/main" id="{81E97C45-A7B8-48EE-DD44-3E2D7537F69D}"/>
              </a:ext>
            </a:extLst>
          </p:cNvPr>
          <p:cNvSpPr txBox="1"/>
          <p:nvPr/>
        </p:nvSpPr>
        <p:spPr>
          <a:xfrm>
            <a:off x="3834139" y="2881906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static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82" name="TextBox 13">
            <a:extLst>
              <a:ext uri="{FF2B5EF4-FFF2-40B4-BE49-F238E27FC236}">
                <a16:creationId xmlns:a16="http://schemas.microsoft.com/office/drawing/2014/main" id="{1385FC7D-CBA7-D27C-51B6-F8590C76167F}"/>
              </a:ext>
            </a:extLst>
          </p:cNvPr>
          <p:cNvSpPr txBox="1"/>
          <p:nvPr/>
        </p:nvSpPr>
        <p:spPr>
          <a:xfrm>
            <a:off x="3990356" y="3153257"/>
            <a:ext cx="25035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483" name="TextBox 13">
            <a:extLst>
              <a:ext uri="{FF2B5EF4-FFF2-40B4-BE49-F238E27FC236}">
                <a16:creationId xmlns:a16="http://schemas.microsoft.com/office/drawing/2014/main" id="{9E89B1D5-6758-BC5A-1730-362502DF5C49}"/>
              </a:ext>
            </a:extLst>
          </p:cNvPr>
          <p:cNvSpPr txBox="1"/>
          <p:nvPr/>
        </p:nvSpPr>
        <p:spPr>
          <a:xfrm>
            <a:off x="3834139" y="3017048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static </a:t>
            </a:r>
            <a:r>
              <a:rPr lang="en-US" sz="9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MissileCenter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getMissileCenter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85" name="TextBox 13">
            <a:extLst>
              <a:ext uri="{FF2B5EF4-FFF2-40B4-BE49-F238E27FC236}">
                <a16:creationId xmlns:a16="http://schemas.microsoft.com/office/drawing/2014/main" id="{910B14DC-0A21-07EA-B6E3-A64AF45A7C1F}"/>
              </a:ext>
            </a:extLst>
          </p:cNvPr>
          <p:cNvSpPr txBox="1"/>
          <p:nvPr/>
        </p:nvSpPr>
        <p:spPr>
          <a:xfrm>
            <a:off x="3834948" y="4167485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getMissileXY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Missile,int,int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86" name="TextBox 13">
            <a:extLst>
              <a:ext uri="{FF2B5EF4-FFF2-40B4-BE49-F238E27FC236}">
                <a16:creationId xmlns:a16="http://schemas.microsoft.com/office/drawing/2014/main" id="{A03097FA-815C-3F38-5700-F48326F8756C}"/>
              </a:ext>
            </a:extLst>
          </p:cNvPr>
          <p:cNvSpPr txBox="1"/>
          <p:nvPr/>
        </p:nvSpPr>
        <p:spPr>
          <a:xfrm>
            <a:off x="3987348" y="4319885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null;</a:t>
            </a:r>
          </a:p>
        </p:txBody>
      </p:sp>
      <p:grpSp>
        <p:nvGrpSpPr>
          <p:cNvPr id="2" name="Group 6">
            <a:extLst>
              <a:ext uri="{FF2B5EF4-FFF2-40B4-BE49-F238E27FC236}">
                <a16:creationId xmlns:a16="http://schemas.microsoft.com/office/drawing/2014/main" id="{3A524FE3-D023-02FE-0082-D857E7148B2F}"/>
              </a:ext>
            </a:extLst>
          </p:cNvPr>
          <p:cNvGrpSpPr/>
          <p:nvPr/>
        </p:nvGrpSpPr>
        <p:grpSpPr>
          <a:xfrm>
            <a:off x="3804094" y="4748857"/>
            <a:ext cx="2795870" cy="2015154"/>
            <a:chOff x="0" y="0"/>
            <a:chExt cx="1794695" cy="2029111"/>
          </a:xfrm>
        </p:grpSpPr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2AD0F66E-74DD-1F8C-AFCB-A2B1A557F50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0" name="TextBox 8">
              <a:extLst>
                <a:ext uri="{FF2B5EF4-FFF2-40B4-BE49-F238E27FC236}">
                  <a16:creationId xmlns:a16="http://schemas.microsoft.com/office/drawing/2014/main" id="{3B6CA489-345F-D062-4673-24C522112751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42" name="Group 6">
            <a:extLst>
              <a:ext uri="{FF2B5EF4-FFF2-40B4-BE49-F238E27FC236}">
                <a16:creationId xmlns:a16="http://schemas.microsoft.com/office/drawing/2014/main" id="{A90FB85F-0755-5B74-9751-78D9775A7CC0}"/>
              </a:ext>
            </a:extLst>
          </p:cNvPr>
          <p:cNvGrpSpPr/>
          <p:nvPr/>
        </p:nvGrpSpPr>
        <p:grpSpPr>
          <a:xfrm>
            <a:off x="4133980" y="4807395"/>
            <a:ext cx="2055337" cy="252256"/>
            <a:chOff x="0" y="0"/>
            <a:chExt cx="1794695" cy="2029111"/>
          </a:xfrm>
        </p:grpSpPr>
        <p:sp>
          <p:nvSpPr>
            <p:cNvPr id="484" name="Freeform 7">
              <a:extLst>
                <a:ext uri="{FF2B5EF4-FFF2-40B4-BE49-F238E27FC236}">
                  <a16:creationId xmlns:a16="http://schemas.microsoft.com/office/drawing/2014/main" id="{40F4DBE7-3C99-F37C-92B7-6B4FEACFD6F2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487" name="TextBox 8">
              <a:extLst>
                <a:ext uri="{FF2B5EF4-FFF2-40B4-BE49-F238E27FC236}">
                  <a16:creationId xmlns:a16="http://schemas.microsoft.com/office/drawing/2014/main" id="{459A8A75-08C8-6503-1753-558777711B5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488" name="TextBox 13">
            <a:extLst>
              <a:ext uri="{FF2B5EF4-FFF2-40B4-BE49-F238E27FC236}">
                <a16:creationId xmlns:a16="http://schemas.microsoft.com/office/drawing/2014/main" id="{816C3520-CE2D-86B2-AF64-83D8D58E9672}"/>
              </a:ext>
            </a:extLst>
          </p:cNvPr>
          <p:cNvSpPr txBox="1"/>
          <p:nvPr/>
        </p:nvSpPr>
        <p:spPr>
          <a:xfrm>
            <a:off x="4760756" y="4767517"/>
            <a:ext cx="1109091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89" name="TextBox 13">
            <a:extLst>
              <a:ext uri="{FF2B5EF4-FFF2-40B4-BE49-F238E27FC236}">
                <a16:creationId xmlns:a16="http://schemas.microsoft.com/office/drawing/2014/main" id="{B41E6A9E-B8C4-2DBE-ADBB-671016B6CDEA}"/>
              </a:ext>
            </a:extLst>
          </p:cNvPr>
          <p:cNvSpPr txBox="1"/>
          <p:nvPr/>
        </p:nvSpPr>
        <p:spPr>
          <a:xfrm>
            <a:off x="3848565" y="5377404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Int x; </a:t>
            </a:r>
          </a:p>
        </p:txBody>
      </p:sp>
      <p:sp>
        <p:nvSpPr>
          <p:cNvPr id="491" name="TextBox 13">
            <a:extLst>
              <a:ext uri="{FF2B5EF4-FFF2-40B4-BE49-F238E27FC236}">
                <a16:creationId xmlns:a16="http://schemas.microsoft.com/office/drawing/2014/main" id="{D8A17E0A-3520-D0A9-CC90-5B55C92BF8AF}"/>
              </a:ext>
            </a:extLst>
          </p:cNvPr>
          <p:cNvSpPr txBox="1"/>
          <p:nvPr/>
        </p:nvSpPr>
        <p:spPr>
          <a:xfrm>
            <a:off x="3835864" y="5732189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void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setLocation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(String location)</a:t>
            </a:r>
          </a:p>
        </p:txBody>
      </p:sp>
      <p:sp>
        <p:nvSpPr>
          <p:cNvPr id="493" name="TextBox 13">
            <a:extLst>
              <a:ext uri="{FF2B5EF4-FFF2-40B4-BE49-F238E27FC236}">
                <a16:creationId xmlns:a16="http://schemas.microsoft.com/office/drawing/2014/main" id="{688C7153-69BB-9E5D-AAE7-BC28A42B7B3D}"/>
              </a:ext>
            </a:extLst>
          </p:cNvPr>
          <p:cNvSpPr txBox="1"/>
          <p:nvPr/>
        </p:nvSpPr>
        <p:spPr>
          <a:xfrm>
            <a:off x="3833776" y="5960093"/>
            <a:ext cx="2670202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Enemy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getEnemyOne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(int X, int Y)</a:t>
            </a:r>
          </a:p>
        </p:txBody>
      </p:sp>
      <p:sp>
        <p:nvSpPr>
          <p:cNvPr id="494" name="TextBox 13">
            <a:extLst>
              <a:ext uri="{FF2B5EF4-FFF2-40B4-BE49-F238E27FC236}">
                <a16:creationId xmlns:a16="http://schemas.microsoft.com/office/drawing/2014/main" id="{A1B73110-0B73-9C9B-D4D7-292C3BAC30B2}"/>
              </a:ext>
            </a:extLst>
          </p:cNvPr>
          <p:cNvSpPr txBox="1"/>
          <p:nvPr/>
        </p:nvSpPr>
        <p:spPr>
          <a:xfrm>
            <a:off x="3988265" y="6076903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enemytemp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null;</a:t>
            </a:r>
          </a:p>
        </p:txBody>
      </p:sp>
      <p:sp>
        <p:nvSpPr>
          <p:cNvPr id="495" name="TextBox 13">
            <a:extLst>
              <a:ext uri="{FF2B5EF4-FFF2-40B4-BE49-F238E27FC236}">
                <a16:creationId xmlns:a16="http://schemas.microsoft.com/office/drawing/2014/main" id="{CD7F6677-136C-102C-5318-99A5913D766C}"/>
              </a:ext>
            </a:extLst>
          </p:cNvPr>
          <p:cNvSpPr txBox="1"/>
          <p:nvPr/>
        </p:nvSpPr>
        <p:spPr>
          <a:xfrm>
            <a:off x="3844748" y="4996036"/>
            <a:ext cx="2721815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static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enemycenyer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96" name="TextBox 13">
            <a:extLst>
              <a:ext uri="{FF2B5EF4-FFF2-40B4-BE49-F238E27FC236}">
                <a16:creationId xmlns:a16="http://schemas.microsoft.com/office/drawing/2014/main" id="{3C8297D2-2668-00DB-3AF8-E284AEB74F28}"/>
              </a:ext>
            </a:extLst>
          </p:cNvPr>
          <p:cNvSpPr txBox="1"/>
          <p:nvPr/>
        </p:nvSpPr>
        <p:spPr>
          <a:xfrm>
            <a:off x="4000965" y="5267387"/>
            <a:ext cx="250358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sp>
        <p:nvSpPr>
          <p:cNvPr id="497" name="TextBox 13">
            <a:extLst>
              <a:ext uri="{FF2B5EF4-FFF2-40B4-BE49-F238E27FC236}">
                <a16:creationId xmlns:a16="http://schemas.microsoft.com/office/drawing/2014/main" id="{2DB178A2-7F48-E349-F063-DC3199E7232A}"/>
              </a:ext>
            </a:extLst>
          </p:cNvPr>
          <p:cNvSpPr txBox="1"/>
          <p:nvPr/>
        </p:nvSpPr>
        <p:spPr>
          <a:xfrm>
            <a:off x="3844748" y="5131178"/>
            <a:ext cx="2670201" cy="25199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static</a:t>
            </a:r>
            <a:r>
              <a:rPr lang="en-US" sz="14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EnemyCenter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getEnemyCenter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 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98" name="TextBox 13">
            <a:extLst>
              <a:ext uri="{FF2B5EF4-FFF2-40B4-BE49-F238E27FC236}">
                <a16:creationId xmlns:a16="http://schemas.microsoft.com/office/drawing/2014/main" id="{F7C9BD31-C5D7-43D8-4413-335C1D0EEE11}"/>
              </a:ext>
            </a:extLst>
          </p:cNvPr>
          <p:cNvSpPr txBox="1"/>
          <p:nvPr/>
        </p:nvSpPr>
        <p:spPr>
          <a:xfrm>
            <a:off x="3832857" y="6313365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 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getMissileXY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</a:t>
            </a:r>
            <a:r>
              <a:rPr lang="en-US" sz="105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Missile,int,int</a:t>
            </a:r>
            <a:r>
              <a:rPr lang="en-US" sz="105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)</a:t>
            </a:r>
            <a:endParaRPr lang="en-US" sz="1200" dirty="0">
              <a:solidFill>
                <a:schemeClr val="bg1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499" name="TextBox 13">
            <a:extLst>
              <a:ext uri="{FF2B5EF4-FFF2-40B4-BE49-F238E27FC236}">
                <a16:creationId xmlns:a16="http://schemas.microsoft.com/office/drawing/2014/main" id="{F58E852A-B256-4DFC-C289-FA200F629822}"/>
              </a:ext>
            </a:extLst>
          </p:cNvPr>
          <p:cNvSpPr txBox="1"/>
          <p:nvPr/>
        </p:nvSpPr>
        <p:spPr>
          <a:xfrm>
            <a:off x="3985257" y="6465765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null;</a:t>
            </a:r>
          </a:p>
        </p:txBody>
      </p:sp>
      <p:sp>
        <p:nvSpPr>
          <p:cNvPr id="500" name="TextBox 13">
            <a:extLst>
              <a:ext uri="{FF2B5EF4-FFF2-40B4-BE49-F238E27FC236}">
                <a16:creationId xmlns:a16="http://schemas.microsoft.com/office/drawing/2014/main" id="{6AD7EE2B-411A-3BF6-47D3-C3CC354F3946}"/>
              </a:ext>
            </a:extLst>
          </p:cNvPr>
          <p:cNvSpPr txBox="1"/>
          <p:nvPr/>
        </p:nvSpPr>
        <p:spPr>
          <a:xfrm>
            <a:off x="3843581" y="5496952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Int y; </a:t>
            </a:r>
          </a:p>
        </p:txBody>
      </p:sp>
      <p:sp>
        <p:nvSpPr>
          <p:cNvPr id="501" name="TextBox 13">
            <a:extLst>
              <a:ext uri="{FF2B5EF4-FFF2-40B4-BE49-F238E27FC236}">
                <a16:creationId xmlns:a16="http://schemas.microsoft.com/office/drawing/2014/main" id="{7A14F142-F885-A730-608A-13E2BBF4BC95}"/>
              </a:ext>
            </a:extLst>
          </p:cNvPr>
          <p:cNvSpPr txBox="1"/>
          <p:nvPr/>
        </p:nvSpPr>
        <p:spPr>
          <a:xfrm>
            <a:off x="3841258" y="5614931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- String location; </a:t>
            </a:r>
          </a:p>
        </p:txBody>
      </p:sp>
      <p:sp>
        <p:nvSpPr>
          <p:cNvPr id="502" name="TextBox 13">
            <a:extLst>
              <a:ext uri="{FF2B5EF4-FFF2-40B4-BE49-F238E27FC236}">
                <a16:creationId xmlns:a16="http://schemas.microsoft.com/office/drawing/2014/main" id="{2A15CD1C-74D9-B5CC-93A0-199011D223C3}"/>
              </a:ext>
            </a:extLst>
          </p:cNvPr>
          <p:cNvSpPr txBox="1"/>
          <p:nvPr/>
        </p:nvSpPr>
        <p:spPr>
          <a:xfrm>
            <a:off x="3988264" y="5846489"/>
            <a:ext cx="2670203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This.location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 = location;</a:t>
            </a:r>
          </a:p>
        </p:txBody>
      </p:sp>
      <p:sp>
        <p:nvSpPr>
          <p:cNvPr id="503" name="TextBox 13">
            <a:extLst>
              <a:ext uri="{FF2B5EF4-FFF2-40B4-BE49-F238E27FC236}">
                <a16:creationId xmlns:a16="http://schemas.microsoft.com/office/drawing/2014/main" id="{CE88DEB7-1109-7498-A38E-D96708E110BE}"/>
              </a:ext>
            </a:extLst>
          </p:cNvPr>
          <p:cNvSpPr txBox="1"/>
          <p:nvPr/>
        </p:nvSpPr>
        <p:spPr>
          <a:xfrm>
            <a:off x="3983688" y="6192490"/>
            <a:ext cx="2335988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Return </a:t>
            </a: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enemytemp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;</a:t>
            </a:r>
          </a:p>
        </p:txBody>
      </p:sp>
      <p:grpSp>
        <p:nvGrpSpPr>
          <p:cNvPr id="504" name="Group 6">
            <a:extLst>
              <a:ext uri="{FF2B5EF4-FFF2-40B4-BE49-F238E27FC236}">
                <a16:creationId xmlns:a16="http://schemas.microsoft.com/office/drawing/2014/main" id="{A64DB3F3-DD9B-F345-6C4C-F4B878E155A5}"/>
              </a:ext>
            </a:extLst>
          </p:cNvPr>
          <p:cNvGrpSpPr/>
          <p:nvPr/>
        </p:nvGrpSpPr>
        <p:grpSpPr>
          <a:xfrm>
            <a:off x="6987349" y="1151138"/>
            <a:ext cx="1418973" cy="998062"/>
            <a:chOff x="0" y="0"/>
            <a:chExt cx="1794695" cy="2029111"/>
          </a:xfrm>
        </p:grpSpPr>
        <p:sp>
          <p:nvSpPr>
            <p:cNvPr id="505" name="Freeform 7">
              <a:extLst>
                <a:ext uri="{FF2B5EF4-FFF2-40B4-BE49-F238E27FC236}">
                  <a16:creationId xmlns:a16="http://schemas.microsoft.com/office/drawing/2014/main" id="{9BE54679-108A-F804-2AEF-CD4B511E72D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06" name="TextBox 8">
              <a:extLst>
                <a:ext uri="{FF2B5EF4-FFF2-40B4-BE49-F238E27FC236}">
                  <a16:creationId xmlns:a16="http://schemas.microsoft.com/office/drawing/2014/main" id="{8E176C6E-4B7E-1DFD-AF8E-C247436EB59A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507" name="Group 6">
            <a:extLst>
              <a:ext uri="{FF2B5EF4-FFF2-40B4-BE49-F238E27FC236}">
                <a16:creationId xmlns:a16="http://schemas.microsoft.com/office/drawing/2014/main" id="{C8C76F1C-83AC-0B21-9940-4E6A210796F6}"/>
              </a:ext>
            </a:extLst>
          </p:cNvPr>
          <p:cNvGrpSpPr/>
          <p:nvPr/>
        </p:nvGrpSpPr>
        <p:grpSpPr>
          <a:xfrm>
            <a:off x="7045096" y="1192499"/>
            <a:ext cx="1297462" cy="218932"/>
            <a:chOff x="0" y="0"/>
            <a:chExt cx="1794695" cy="2029111"/>
          </a:xfrm>
        </p:grpSpPr>
        <p:sp>
          <p:nvSpPr>
            <p:cNvPr id="508" name="Freeform 7">
              <a:extLst>
                <a:ext uri="{FF2B5EF4-FFF2-40B4-BE49-F238E27FC236}">
                  <a16:creationId xmlns:a16="http://schemas.microsoft.com/office/drawing/2014/main" id="{75885367-607A-321D-8F8B-5EE19A25EC02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509" name="TextBox 8">
              <a:extLst>
                <a:ext uri="{FF2B5EF4-FFF2-40B4-BE49-F238E27FC236}">
                  <a16:creationId xmlns:a16="http://schemas.microsoft.com/office/drawing/2014/main" id="{2108B5C8-A8E0-9A4E-8F77-30C823A4BDAF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510" name="TextBox 13">
            <a:extLst>
              <a:ext uri="{FF2B5EF4-FFF2-40B4-BE49-F238E27FC236}">
                <a16:creationId xmlns:a16="http://schemas.microsoft.com/office/drawing/2014/main" id="{4E2D715A-4319-F473-927C-55B3D2106676}"/>
              </a:ext>
            </a:extLst>
          </p:cNvPr>
          <p:cNvSpPr txBox="1"/>
          <p:nvPr/>
        </p:nvSpPr>
        <p:spPr>
          <a:xfrm>
            <a:off x="7081324" y="1132617"/>
            <a:ext cx="140526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Interface Player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511" name="TextBox 13">
            <a:extLst>
              <a:ext uri="{FF2B5EF4-FFF2-40B4-BE49-F238E27FC236}">
                <a16:creationId xmlns:a16="http://schemas.microsoft.com/office/drawing/2014/main" id="{B1A1E6A1-7949-B7F2-C4F4-A3E05648EC54}"/>
              </a:ext>
            </a:extLst>
          </p:cNvPr>
          <p:cNvSpPr txBox="1"/>
          <p:nvPr/>
        </p:nvSpPr>
        <p:spPr>
          <a:xfrm>
            <a:off x="7041336" y="1370445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Image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86" name="TextBox 13">
            <a:extLst>
              <a:ext uri="{FF2B5EF4-FFF2-40B4-BE49-F238E27FC236}">
                <a16:creationId xmlns:a16="http://schemas.microsoft.com/office/drawing/2014/main" id="{C14D780C-3798-7301-D739-CB8CF50ADD05}"/>
              </a:ext>
            </a:extLst>
          </p:cNvPr>
          <p:cNvSpPr txBox="1"/>
          <p:nvPr/>
        </p:nvSpPr>
        <p:spPr>
          <a:xfrm>
            <a:off x="7039876" y="1490888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getPlayerX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87" name="TextBox 13">
            <a:extLst>
              <a:ext uri="{FF2B5EF4-FFF2-40B4-BE49-F238E27FC236}">
                <a16:creationId xmlns:a16="http://schemas.microsoft.com/office/drawing/2014/main" id="{0F51CF9B-C597-687B-7F75-F54B377AAE84}"/>
              </a:ext>
            </a:extLst>
          </p:cNvPr>
          <p:cNvSpPr txBox="1"/>
          <p:nvPr/>
        </p:nvSpPr>
        <p:spPr>
          <a:xfrm>
            <a:off x="7039748" y="1614390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getPlayerY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88" name="TextBox 13">
            <a:extLst>
              <a:ext uri="{FF2B5EF4-FFF2-40B4-BE49-F238E27FC236}">
                <a16:creationId xmlns:a16="http://schemas.microsoft.com/office/drawing/2014/main" id="{D1CF1CA2-CCA2-B972-8257-56C021BBCC88}"/>
              </a:ext>
            </a:extLst>
          </p:cNvPr>
          <p:cNvSpPr txBox="1"/>
          <p:nvPr/>
        </p:nvSpPr>
        <p:spPr>
          <a:xfrm>
            <a:off x="7037495" y="1732329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89" name="TextBox 13">
            <a:extLst>
              <a:ext uri="{FF2B5EF4-FFF2-40B4-BE49-F238E27FC236}">
                <a16:creationId xmlns:a16="http://schemas.microsoft.com/office/drawing/2014/main" id="{A1392273-6379-F60D-F069-1BADA2D86612}"/>
              </a:ext>
            </a:extLst>
          </p:cNvPr>
          <p:cNvSpPr txBox="1"/>
          <p:nvPr/>
        </p:nvSpPr>
        <p:spPr>
          <a:xfrm>
            <a:off x="7037495" y="1858450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cxnSp>
        <p:nvCxnSpPr>
          <p:cNvPr id="290" name="직선 연결선 289">
            <a:extLst>
              <a:ext uri="{FF2B5EF4-FFF2-40B4-BE49-F238E27FC236}">
                <a16:creationId xmlns:a16="http://schemas.microsoft.com/office/drawing/2014/main" id="{00B2D840-9A97-8E0E-4DD0-E86063156B94}"/>
              </a:ext>
            </a:extLst>
          </p:cNvPr>
          <p:cNvCxnSpPr>
            <a:cxnSpLocks/>
          </p:cNvCxnSpPr>
          <p:nvPr/>
        </p:nvCxnSpPr>
        <p:spPr>
          <a:xfrm flipH="1" flipV="1">
            <a:off x="7020164" y="2926052"/>
            <a:ext cx="44792" cy="66384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1" name="Group 6">
            <a:extLst>
              <a:ext uri="{FF2B5EF4-FFF2-40B4-BE49-F238E27FC236}">
                <a16:creationId xmlns:a16="http://schemas.microsoft.com/office/drawing/2014/main" id="{8ACFB580-3552-D0A0-AB20-E79262CCAE31}"/>
              </a:ext>
            </a:extLst>
          </p:cNvPr>
          <p:cNvGrpSpPr/>
          <p:nvPr/>
        </p:nvGrpSpPr>
        <p:grpSpPr>
          <a:xfrm>
            <a:off x="6985271" y="3156465"/>
            <a:ext cx="1418973" cy="1084822"/>
            <a:chOff x="0" y="0"/>
            <a:chExt cx="1794695" cy="2029111"/>
          </a:xfrm>
        </p:grpSpPr>
        <p:sp>
          <p:nvSpPr>
            <p:cNvPr id="292" name="Freeform 7">
              <a:extLst>
                <a:ext uri="{FF2B5EF4-FFF2-40B4-BE49-F238E27FC236}">
                  <a16:creationId xmlns:a16="http://schemas.microsoft.com/office/drawing/2014/main" id="{7EEC5D96-12C8-BB4F-8FF6-72F59398BF2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93" name="TextBox 8">
              <a:extLst>
                <a:ext uri="{FF2B5EF4-FFF2-40B4-BE49-F238E27FC236}">
                  <a16:creationId xmlns:a16="http://schemas.microsoft.com/office/drawing/2014/main" id="{3F5911F7-23E9-4E4F-54EC-27E0904CC9C0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294" name="Group 6">
            <a:extLst>
              <a:ext uri="{FF2B5EF4-FFF2-40B4-BE49-F238E27FC236}">
                <a16:creationId xmlns:a16="http://schemas.microsoft.com/office/drawing/2014/main" id="{B8179980-01EB-1395-C36D-854E641DEC0A}"/>
              </a:ext>
            </a:extLst>
          </p:cNvPr>
          <p:cNvGrpSpPr/>
          <p:nvPr/>
        </p:nvGrpSpPr>
        <p:grpSpPr>
          <a:xfrm>
            <a:off x="7043018" y="3197826"/>
            <a:ext cx="1297462" cy="218932"/>
            <a:chOff x="0" y="0"/>
            <a:chExt cx="1794695" cy="2029111"/>
          </a:xfrm>
        </p:grpSpPr>
        <p:sp>
          <p:nvSpPr>
            <p:cNvPr id="295" name="Freeform 7">
              <a:extLst>
                <a:ext uri="{FF2B5EF4-FFF2-40B4-BE49-F238E27FC236}">
                  <a16:creationId xmlns:a16="http://schemas.microsoft.com/office/drawing/2014/main" id="{80947B75-77E9-B1EF-5884-C10D5E0B80E9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296" name="TextBox 8">
              <a:extLst>
                <a:ext uri="{FF2B5EF4-FFF2-40B4-BE49-F238E27FC236}">
                  <a16:creationId xmlns:a16="http://schemas.microsoft.com/office/drawing/2014/main" id="{4179CAD1-5A59-0B4A-C097-E00074F951B4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297" name="TextBox 13">
            <a:extLst>
              <a:ext uri="{FF2B5EF4-FFF2-40B4-BE49-F238E27FC236}">
                <a16:creationId xmlns:a16="http://schemas.microsoft.com/office/drawing/2014/main" id="{D9E287AD-A72F-E6F7-AA4C-548D775F5502}"/>
              </a:ext>
            </a:extLst>
          </p:cNvPr>
          <p:cNvSpPr txBox="1"/>
          <p:nvPr/>
        </p:nvSpPr>
        <p:spPr>
          <a:xfrm>
            <a:off x="7041142" y="3137944"/>
            <a:ext cx="140526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Interface Missile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298" name="TextBox 13">
            <a:extLst>
              <a:ext uri="{FF2B5EF4-FFF2-40B4-BE49-F238E27FC236}">
                <a16:creationId xmlns:a16="http://schemas.microsoft.com/office/drawing/2014/main" id="{6D65E136-B140-92D8-5C45-37490F7A6B3C}"/>
              </a:ext>
            </a:extLst>
          </p:cNvPr>
          <p:cNvSpPr txBox="1"/>
          <p:nvPr/>
        </p:nvSpPr>
        <p:spPr>
          <a:xfrm>
            <a:off x="7039258" y="3451975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Image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299" name="TextBox 13">
            <a:extLst>
              <a:ext uri="{FF2B5EF4-FFF2-40B4-BE49-F238E27FC236}">
                <a16:creationId xmlns:a16="http://schemas.microsoft.com/office/drawing/2014/main" id="{77C97493-16B2-D02C-D13E-7CF581877B90}"/>
              </a:ext>
            </a:extLst>
          </p:cNvPr>
          <p:cNvSpPr txBox="1"/>
          <p:nvPr/>
        </p:nvSpPr>
        <p:spPr>
          <a:xfrm>
            <a:off x="7037798" y="3572418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getbulletX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00" name="TextBox 13">
            <a:extLst>
              <a:ext uri="{FF2B5EF4-FFF2-40B4-BE49-F238E27FC236}">
                <a16:creationId xmlns:a16="http://schemas.microsoft.com/office/drawing/2014/main" id="{516448DF-662D-037B-C38A-07C63836318A}"/>
              </a:ext>
            </a:extLst>
          </p:cNvPr>
          <p:cNvSpPr txBox="1"/>
          <p:nvPr/>
        </p:nvSpPr>
        <p:spPr>
          <a:xfrm>
            <a:off x="7037670" y="3695920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</a:t>
            </a:r>
            <a:r>
              <a:rPr lang="en-US" altLang="ko-KR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bullet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01" name="TextBox 13">
            <a:extLst>
              <a:ext uri="{FF2B5EF4-FFF2-40B4-BE49-F238E27FC236}">
                <a16:creationId xmlns:a16="http://schemas.microsoft.com/office/drawing/2014/main" id="{9342F14E-E7F1-D16E-DCEC-C5C5D0BD756E}"/>
              </a:ext>
            </a:extLst>
          </p:cNvPr>
          <p:cNvSpPr txBox="1"/>
          <p:nvPr/>
        </p:nvSpPr>
        <p:spPr>
          <a:xfrm>
            <a:off x="7035417" y="3813859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02" name="TextBox 13">
            <a:extLst>
              <a:ext uri="{FF2B5EF4-FFF2-40B4-BE49-F238E27FC236}">
                <a16:creationId xmlns:a16="http://schemas.microsoft.com/office/drawing/2014/main" id="{E5C26CE5-0469-E428-0CE7-32184FE9FEAE}"/>
              </a:ext>
            </a:extLst>
          </p:cNvPr>
          <p:cNvSpPr txBox="1"/>
          <p:nvPr/>
        </p:nvSpPr>
        <p:spPr>
          <a:xfrm>
            <a:off x="7035417" y="3939980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03" name="TextBox 13">
            <a:extLst>
              <a:ext uri="{FF2B5EF4-FFF2-40B4-BE49-F238E27FC236}">
                <a16:creationId xmlns:a16="http://schemas.microsoft.com/office/drawing/2014/main" id="{DA690BDB-0459-146A-99C1-F762E37E6CB3}"/>
              </a:ext>
            </a:extLst>
          </p:cNvPr>
          <p:cNvSpPr txBox="1"/>
          <p:nvPr/>
        </p:nvSpPr>
        <p:spPr>
          <a:xfrm>
            <a:off x="7041476" y="3337667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void move()</a:t>
            </a:r>
          </a:p>
        </p:txBody>
      </p:sp>
      <p:cxnSp>
        <p:nvCxnSpPr>
          <p:cNvPr id="304" name="직선 연결선 303">
            <a:extLst>
              <a:ext uri="{FF2B5EF4-FFF2-40B4-BE49-F238E27FC236}">
                <a16:creationId xmlns:a16="http://schemas.microsoft.com/office/drawing/2014/main" id="{975DF0E4-10BA-7785-8AC4-1D94234DE3F3}"/>
              </a:ext>
            </a:extLst>
          </p:cNvPr>
          <p:cNvCxnSpPr>
            <a:cxnSpLocks/>
          </p:cNvCxnSpPr>
          <p:nvPr/>
        </p:nvCxnSpPr>
        <p:spPr>
          <a:xfrm flipH="1" flipV="1">
            <a:off x="7014371" y="5046458"/>
            <a:ext cx="44792" cy="66384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5" name="Group 6">
            <a:extLst>
              <a:ext uri="{FF2B5EF4-FFF2-40B4-BE49-F238E27FC236}">
                <a16:creationId xmlns:a16="http://schemas.microsoft.com/office/drawing/2014/main" id="{79B7A7FC-C9D7-BF1F-0232-AD6BFD0065E3}"/>
              </a:ext>
            </a:extLst>
          </p:cNvPr>
          <p:cNvGrpSpPr/>
          <p:nvPr/>
        </p:nvGrpSpPr>
        <p:grpSpPr>
          <a:xfrm>
            <a:off x="6979478" y="5276871"/>
            <a:ext cx="1418973" cy="1084822"/>
            <a:chOff x="0" y="0"/>
            <a:chExt cx="1794695" cy="2029111"/>
          </a:xfrm>
        </p:grpSpPr>
        <p:sp>
          <p:nvSpPr>
            <p:cNvPr id="306" name="Freeform 7">
              <a:extLst>
                <a:ext uri="{FF2B5EF4-FFF2-40B4-BE49-F238E27FC236}">
                  <a16:creationId xmlns:a16="http://schemas.microsoft.com/office/drawing/2014/main" id="{BA8EE953-5C74-D536-7192-07E1A4AB72AB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307" name="TextBox 8">
              <a:extLst>
                <a:ext uri="{FF2B5EF4-FFF2-40B4-BE49-F238E27FC236}">
                  <a16:creationId xmlns:a16="http://schemas.microsoft.com/office/drawing/2014/main" id="{6BD676EC-5AC1-71AA-A318-F967F6F8C81F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grpSp>
        <p:nvGrpSpPr>
          <p:cNvPr id="308" name="Group 6">
            <a:extLst>
              <a:ext uri="{FF2B5EF4-FFF2-40B4-BE49-F238E27FC236}">
                <a16:creationId xmlns:a16="http://schemas.microsoft.com/office/drawing/2014/main" id="{DC62E1F6-E8BA-0712-C9AB-48D66B075F70}"/>
              </a:ext>
            </a:extLst>
          </p:cNvPr>
          <p:cNvGrpSpPr/>
          <p:nvPr/>
        </p:nvGrpSpPr>
        <p:grpSpPr>
          <a:xfrm>
            <a:off x="7037225" y="5318232"/>
            <a:ext cx="1297462" cy="218932"/>
            <a:chOff x="0" y="0"/>
            <a:chExt cx="1794695" cy="2029111"/>
          </a:xfrm>
        </p:grpSpPr>
        <p:sp>
          <p:nvSpPr>
            <p:cNvPr id="309" name="Freeform 7">
              <a:extLst>
                <a:ext uri="{FF2B5EF4-FFF2-40B4-BE49-F238E27FC236}">
                  <a16:creationId xmlns:a16="http://schemas.microsoft.com/office/drawing/2014/main" id="{F0A37CB5-5B7B-DAB6-4019-6847F3BDF760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310" name="TextBox 8">
              <a:extLst>
                <a:ext uri="{FF2B5EF4-FFF2-40B4-BE49-F238E27FC236}">
                  <a16:creationId xmlns:a16="http://schemas.microsoft.com/office/drawing/2014/main" id="{B36869C9-600F-1004-89A5-5C2F20248408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311" name="TextBox 13">
            <a:extLst>
              <a:ext uri="{FF2B5EF4-FFF2-40B4-BE49-F238E27FC236}">
                <a16:creationId xmlns:a16="http://schemas.microsoft.com/office/drawing/2014/main" id="{12A3C3C0-53D1-8AAD-F25E-11E26AB2F87F}"/>
              </a:ext>
            </a:extLst>
          </p:cNvPr>
          <p:cNvSpPr txBox="1"/>
          <p:nvPr/>
        </p:nvSpPr>
        <p:spPr>
          <a:xfrm>
            <a:off x="7035349" y="5258350"/>
            <a:ext cx="1405264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Interface Missile</a:t>
            </a:r>
            <a:endParaRPr lang="en-US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12" name="TextBox 13">
            <a:extLst>
              <a:ext uri="{FF2B5EF4-FFF2-40B4-BE49-F238E27FC236}">
                <a16:creationId xmlns:a16="http://schemas.microsoft.com/office/drawing/2014/main" id="{2292AC03-0310-F24E-FA4C-C5C51F360CE5}"/>
              </a:ext>
            </a:extLst>
          </p:cNvPr>
          <p:cNvSpPr txBox="1"/>
          <p:nvPr/>
        </p:nvSpPr>
        <p:spPr>
          <a:xfrm>
            <a:off x="7033465" y="5572381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Image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getImage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3" name="TextBox 13">
            <a:extLst>
              <a:ext uri="{FF2B5EF4-FFF2-40B4-BE49-F238E27FC236}">
                <a16:creationId xmlns:a16="http://schemas.microsoft.com/office/drawing/2014/main" id="{287756D3-28CF-292E-3A2C-4C5790ACA165}"/>
              </a:ext>
            </a:extLst>
          </p:cNvPr>
          <p:cNvSpPr txBox="1"/>
          <p:nvPr/>
        </p:nvSpPr>
        <p:spPr>
          <a:xfrm>
            <a:off x="7032005" y="5692824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getbulletX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4" name="TextBox 13">
            <a:extLst>
              <a:ext uri="{FF2B5EF4-FFF2-40B4-BE49-F238E27FC236}">
                <a16:creationId xmlns:a16="http://schemas.microsoft.com/office/drawing/2014/main" id="{2DC5524D-FCA4-DBC6-01B4-FF11FD477C32}"/>
              </a:ext>
            </a:extLst>
          </p:cNvPr>
          <p:cNvSpPr txBox="1"/>
          <p:nvPr/>
        </p:nvSpPr>
        <p:spPr>
          <a:xfrm>
            <a:off x="7031877" y="5816326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</a:t>
            </a:r>
            <a:r>
              <a:rPr lang="en-US" altLang="ko-KR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bullet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Y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5" name="TextBox 13">
            <a:extLst>
              <a:ext uri="{FF2B5EF4-FFF2-40B4-BE49-F238E27FC236}">
                <a16:creationId xmlns:a16="http://schemas.microsoft.com/office/drawing/2014/main" id="{255AD4B1-E887-01AF-AA07-941FD3A6582D}"/>
              </a:ext>
            </a:extLst>
          </p:cNvPr>
          <p:cNvSpPr txBox="1"/>
          <p:nvPr/>
        </p:nvSpPr>
        <p:spPr>
          <a:xfrm>
            <a:off x="7029624" y="5934265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getWidth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6" name="TextBox 13">
            <a:extLst>
              <a:ext uri="{FF2B5EF4-FFF2-40B4-BE49-F238E27FC236}">
                <a16:creationId xmlns:a16="http://schemas.microsoft.com/office/drawing/2014/main" id="{07BE1B0B-9B76-075F-DB07-B3DA3D5E4048}"/>
              </a:ext>
            </a:extLst>
          </p:cNvPr>
          <p:cNvSpPr txBox="1"/>
          <p:nvPr/>
        </p:nvSpPr>
        <p:spPr>
          <a:xfrm>
            <a:off x="7029624" y="6060386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int </a:t>
            </a:r>
            <a:r>
              <a:rPr lang="en-US" sz="11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getHeight</a:t>
            </a: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317" name="TextBox 13">
            <a:extLst>
              <a:ext uri="{FF2B5EF4-FFF2-40B4-BE49-F238E27FC236}">
                <a16:creationId xmlns:a16="http://schemas.microsoft.com/office/drawing/2014/main" id="{106BD0C9-3FCD-1C7B-FA78-B2399500FA2B}"/>
              </a:ext>
            </a:extLst>
          </p:cNvPr>
          <p:cNvSpPr txBox="1"/>
          <p:nvPr/>
        </p:nvSpPr>
        <p:spPr>
          <a:xfrm>
            <a:off x="7035683" y="5458073"/>
            <a:ext cx="1484286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+ void move()</a:t>
            </a:r>
          </a:p>
        </p:txBody>
      </p:sp>
      <p:cxnSp>
        <p:nvCxnSpPr>
          <p:cNvPr id="318" name="직선 연결선 317">
            <a:extLst>
              <a:ext uri="{FF2B5EF4-FFF2-40B4-BE49-F238E27FC236}">
                <a16:creationId xmlns:a16="http://schemas.microsoft.com/office/drawing/2014/main" id="{D54A2EAF-2458-8004-DDA7-94E8EE6764F4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9" name="Freeform 2">
            <a:extLst>
              <a:ext uri="{FF2B5EF4-FFF2-40B4-BE49-F238E27FC236}">
                <a16:creationId xmlns:a16="http://schemas.microsoft.com/office/drawing/2014/main" id="{536C6867-B2A7-7967-39B2-03495FF2F408}"/>
              </a:ext>
            </a:extLst>
          </p:cNvPr>
          <p:cNvSpPr/>
          <p:nvPr/>
        </p:nvSpPr>
        <p:spPr>
          <a:xfrm flipH="1">
            <a:off x="1791976" y="-18925"/>
            <a:ext cx="576187" cy="498752"/>
          </a:xfrm>
          <a:custGeom>
            <a:avLst/>
            <a:gdLst/>
            <a:ahLst/>
            <a:cxnLst/>
            <a:rect l="l" t="t" r="r" b="b"/>
            <a:pathLst>
              <a:path w="5238750" h="2952750">
                <a:moveTo>
                  <a:pt x="0" y="0"/>
                </a:moveTo>
                <a:lnTo>
                  <a:pt x="5238750" y="0"/>
                </a:lnTo>
                <a:lnTo>
                  <a:pt x="5238750" y="2952750"/>
                </a:lnTo>
                <a:lnTo>
                  <a:pt x="0" y="295275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grayscl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7" b="-17"/>
            </a:stretch>
          </a:blipFill>
        </p:spPr>
      </p:sp>
      <p:sp>
        <p:nvSpPr>
          <p:cNvPr id="384" name="타원 383">
            <a:extLst>
              <a:ext uri="{FF2B5EF4-FFF2-40B4-BE49-F238E27FC236}">
                <a16:creationId xmlns:a16="http://schemas.microsoft.com/office/drawing/2014/main" id="{94C6DB85-952B-2F32-2A15-E498C6995DC1}"/>
              </a:ext>
            </a:extLst>
          </p:cNvPr>
          <p:cNvSpPr/>
          <p:nvPr/>
        </p:nvSpPr>
        <p:spPr>
          <a:xfrm>
            <a:off x="522798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5" name="타원 384">
            <a:extLst>
              <a:ext uri="{FF2B5EF4-FFF2-40B4-BE49-F238E27FC236}">
                <a16:creationId xmlns:a16="http://schemas.microsoft.com/office/drawing/2014/main" id="{892E2117-BD3F-AE15-A34A-65EFE7C86BE6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6" name="타원 385">
            <a:extLst>
              <a:ext uri="{FF2B5EF4-FFF2-40B4-BE49-F238E27FC236}">
                <a16:creationId xmlns:a16="http://schemas.microsoft.com/office/drawing/2014/main" id="{28FC604B-86D4-CE89-9E97-4AF23014C757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7" name="타원 386">
            <a:extLst>
              <a:ext uri="{FF2B5EF4-FFF2-40B4-BE49-F238E27FC236}">
                <a16:creationId xmlns:a16="http://schemas.microsoft.com/office/drawing/2014/main" id="{2E4A8D3E-0167-98DC-7ABF-54D87263B420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8" name="타원 387">
            <a:extLst>
              <a:ext uri="{FF2B5EF4-FFF2-40B4-BE49-F238E27FC236}">
                <a16:creationId xmlns:a16="http://schemas.microsoft.com/office/drawing/2014/main" id="{98CE9A32-A1BA-0A62-561E-51FAD7AD253A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9" name="타원 388">
            <a:extLst>
              <a:ext uri="{FF2B5EF4-FFF2-40B4-BE49-F238E27FC236}">
                <a16:creationId xmlns:a16="http://schemas.microsoft.com/office/drawing/2014/main" id="{8A31AFFF-AB86-1FF4-F41E-CB75EE12DAE1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0" name="타원 389">
            <a:extLst>
              <a:ext uri="{FF2B5EF4-FFF2-40B4-BE49-F238E27FC236}">
                <a16:creationId xmlns:a16="http://schemas.microsoft.com/office/drawing/2014/main" id="{1C43C3FB-8182-0A4A-F9DC-113791DA96B0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1" name="TextBox 13">
            <a:extLst>
              <a:ext uri="{FF2B5EF4-FFF2-40B4-BE49-F238E27FC236}">
                <a16:creationId xmlns:a16="http://schemas.microsoft.com/office/drawing/2014/main" id="{E907B6A6-CF9B-9D82-20EC-10F39FADAEEC}"/>
              </a:ext>
            </a:extLst>
          </p:cNvPr>
          <p:cNvSpPr txBox="1"/>
          <p:nvPr/>
        </p:nvSpPr>
        <p:spPr>
          <a:xfrm>
            <a:off x="1320366" y="781177"/>
            <a:ext cx="205293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02_Class Diagram</a:t>
            </a:r>
            <a:endParaRPr lang="en-US" sz="1727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392" name="TextBox 11">
            <a:extLst>
              <a:ext uri="{FF2B5EF4-FFF2-40B4-BE49-F238E27FC236}">
                <a16:creationId xmlns:a16="http://schemas.microsoft.com/office/drawing/2014/main" id="{A9D651E9-48A3-7B2F-147E-71B7FDBEB3C4}"/>
              </a:ext>
            </a:extLst>
          </p:cNvPr>
          <p:cNvSpPr txBox="1"/>
          <p:nvPr/>
        </p:nvSpPr>
        <p:spPr>
          <a:xfrm>
            <a:off x="8774648" y="-51535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394" name="타원 393">
            <a:extLst>
              <a:ext uri="{FF2B5EF4-FFF2-40B4-BE49-F238E27FC236}">
                <a16:creationId xmlns:a16="http://schemas.microsoft.com/office/drawing/2014/main" id="{97AF3E3F-780A-FF07-FFC9-4516708BAD53}"/>
              </a:ext>
            </a:extLst>
          </p:cNvPr>
          <p:cNvSpPr/>
          <p:nvPr/>
        </p:nvSpPr>
        <p:spPr>
          <a:xfrm>
            <a:off x="1993067" y="526711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5" name="타원 394">
            <a:extLst>
              <a:ext uri="{FF2B5EF4-FFF2-40B4-BE49-F238E27FC236}">
                <a16:creationId xmlns:a16="http://schemas.microsoft.com/office/drawing/2014/main" id="{4E28E2EF-7A4E-BD3C-F7BE-5299E8C2F0A1}"/>
              </a:ext>
            </a:extLst>
          </p:cNvPr>
          <p:cNvSpPr/>
          <p:nvPr/>
        </p:nvSpPr>
        <p:spPr>
          <a:xfrm>
            <a:off x="523247" y="525421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3" name="그룹 402">
            <a:extLst>
              <a:ext uri="{FF2B5EF4-FFF2-40B4-BE49-F238E27FC236}">
                <a16:creationId xmlns:a16="http://schemas.microsoft.com/office/drawing/2014/main" id="{B34690D7-22D0-034D-DC12-6A01229505DB}"/>
              </a:ext>
            </a:extLst>
          </p:cNvPr>
          <p:cNvGrpSpPr/>
          <p:nvPr/>
        </p:nvGrpSpPr>
        <p:grpSpPr>
          <a:xfrm rot="10800000">
            <a:off x="8415711" y="1463596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398" name="이등변 삼각형 397">
              <a:extLst>
                <a:ext uri="{FF2B5EF4-FFF2-40B4-BE49-F238E27FC236}">
                  <a16:creationId xmlns:a16="http://schemas.microsoft.com/office/drawing/2014/main" id="{6335A969-43C7-344D-0868-68EBBE67E5B1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0" name="직선 연결선 399">
              <a:extLst>
                <a:ext uri="{FF2B5EF4-FFF2-40B4-BE49-F238E27FC236}">
                  <a16:creationId xmlns:a16="http://schemas.microsoft.com/office/drawing/2014/main" id="{E50E9654-E232-DA8C-8872-DE52F71713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4" name="그룹 403">
            <a:extLst>
              <a:ext uri="{FF2B5EF4-FFF2-40B4-BE49-F238E27FC236}">
                <a16:creationId xmlns:a16="http://schemas.microsoft.com/office/drawing/2014/main" id="{D900C86A-5F31-4D9D-32C3-5C7E43F927F8}"/>
              </a:ext>
            </a:extLst>
          </p:cNvPr>
          <p:cNvGrpSpPr/>
          <p:nvPr/>
        </p:nvGrpSpPr>
        <p:grpSpPr>
          <a:xfrm rot="10800000">
            <a:off x="8415891" y="1587243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05" name="이등변 삼각형 404">
              <a:extLst>
                <a:ext uri="{FF2B5EF4-FFF2-40B4-BE49-F238E27FC236}">
                  <a16:creationId xmlns:a16="http://schemas.microsoft.com/office/drawing/2014/main" id="{31A6E2D6-2695-8444-FDAC-E098A37E0766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6" name="직선 연결선 405">
              <a:extLst>
                <a:ext uri="{FF2B5EF4-FFF2-40B4-BE49-F238E27FC236}">
                  <a16:creationId xmlns:a16="http://schemas.microsoft.com/office/drawing/2014/main" id="{28766DE7-1855-B543-5E08-4FAA549850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7" name="그룹 406">
            <a:extLst>
              <a:ext uri="{FF2B5EF4-FFF2-40B4-BE49-F238E27FC236}">
                <a16:creationId xmlns:a16="http://schemas.microsoft.com/office/drawing/2014/main" id="{6AB97A42-E0AA-EE35-1016-3C98305224FD}"/>
              </a:ext>
            </a:extLst>
          </p:cNvPr>
          <p:cNvGrpSpPr/>
          <p:nvPr/>
        </p:nvGrpSpPr>
        <p:grpSpPr>
          <a:xfrm rot="10800000">
            <a:off x="8414601" y="1196386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08" name="이등변 삼각형 407">
              <a:extLst>
                <a:ext uri="{FF2B5EF4-FFF2-40B4-BE49-F238E27FC236}">
                  <a16:creationId xmlns:a16="http://schemas.microsoft.com/office/drawing/2014/main" id="{88352F40-F24F-ABA2-B4CB-91EA85664165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9" name="직선 연결선 408">
              <a:extLst>
                <a:ext uri="{FF2B5EF4-FFF2-40B4-BE49-F238E27FC236}">
                  <a16:creationId xmlns:a16="http://schemas.microsoft.com/office/drawing/2014/main" id="{6D4B9D46-9223-1391-A85D-3EE4D8CFCD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0" name="그룹 409">
            <a:extLst>
              <a:ext uri="{FF2B5EF4-FFF2-40B4-BE49-F238E27FC236}">
                <a16:creationId xmlns:a16="http://schemas.microsoft.com/office/drawing/2014/main" id="{1B993E57-D56F-6E09-47EE-E85B2A743740}"/>
              </a:ext>
            </a:extLst>
          </p:cNvPr>
          <p:cNvGrpSpPr/>
          <p:nvPr/>
        </p:nvGrpSpPr>
        <p:grpSpPr>
          <a:xfrm rot="10800000">
            <a:off x="8415907" y="1328593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11" name="이등변 삼각형 410">
              <a:extLst>
                <a:ext uri="{FF2B5EF4-FFF2-40B4-BE49-F238E27FC236}">
                  <a16:creationId xmlns:a16="http://schemas.microsoft.com/office/drawing/2014/main" id="{E1442092-64C8-CDBD-A0B8-D3CC62A6E05C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12" name="직선 연결선 411">
              <a:extLst>
                <a:ext uri="{FF2B5EF4-FFF2-40B4-BE49-F238E27FC236}">
                  <a16:creationId xmlns:a16="http://schemas.microsoft.com/office/drawing/2014/main" id="{5ED11938-E0B8-C97D-CC32-4C3FCA064F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3" name="그룹 412">
            <a:extLst>
              <a:ext uri="{FF2B5EF4-FFF2-40B4-BE49-F238E27FC236}">
                <a16:creationId xmlns:a16="http://schemas.microsoft.com/office/drawing/2014/main" id="{8BF9A3A4-642A-A486-D073-08283A11109A}"/>
              </a:ext>
            </a:extLst>
          </p:cNvPr>
          <p:cNvGrpSpPr/>
          <p:nvPr/>
        </p:nvGrpSpPr>
        <p:grpSpPr>
          <a:xfrm rot="10800000">
            <a:off x="8423696" y="1927790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14" name="이등변 삼각형 413">
              <a:extLst>
                <a:ext uri="{FF2B5EF4-FFF2-40B4-BE49-F238E27FC236}">
                  <a16:creationId xmlns:a16="http://schemas.microsoft.com/office/drawing/2014/main" id="{EB54D118-A002-4ED5-7CAA-277E015C961E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15" name="직선 연결선 414">
              <a:extLst>
                <a:ext uri="{FF2B5EF4-FFF2-40B4-BE49-F238E27FC236}">
                  <a16:creationId xmlns:a16="http://schemas.microsoft.com/office/drawing/2014/main" id="{3F54175E-9D2A-3004-4453-B98636C46A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6" name="그룹 415">
            <a:extLst>
              <a:ext uri="{FF2B5EF4-FFF2-40B4-BE49-F238E27FC236}">
                <a16:creationId xmlns:a16="http://schemas.microsoft.com/office/drawing/2014/main" id="{2668130C-7A8A-FC71-8578-85E06421B8FE}"/>
              </a:ext>
            </a:extLst>
          </p:cNvPr>
          <p:cNvGrpSpPr/>
          <p:nvPr/>
        </p:nvGrpSpPr>
        <p:grpSpPr>
          <a:xfrm rot="10800000">
            <a:off x="8423876" y="2045087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17" name="이등변 삼각형 416">
              <a:extLst>
                <a:ext uri="{FF2B5EF4-FFF2-40B4-BE49-F238E27FC236}">
                  <a16:creationId xmlns:a16="http://schemas.microsoft.com/office/drawing/2014/main" id="{1D48CC06-C765-0DEA-8E20-788A6951F3CC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18" name="직선 연결선 417">
              <a:extLst>
                <a:ext uri="{FF2B5EF4-FFF2-40B4-BE49-F238E27FC236}">
                  <a16:creationId xmlns:a16="http://schemas.microsoft.com/office/drawing/2014/main" id="{6839DEEF-9F77-3E25-C5FC-FF12CC171C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9" name="그룹 418">
            <a:extLst>
              <a:ext uri="{FF2B5EF4-FFF2-40B4-BE49-F238E27FC236}">
                <a16:creationId xmlns:a16="http://schemas.microsoft.com/office/drawing/2014/main" id="{2938A17E-A700-56A3-EF32-D10242A9EDAA}"/>
              </a:ext>
            </a:extLst>
          </p:cNvPr>
          <p:cNvGrpSpPr/>
          <p:nvPr/>
        </p:nvGrpSpPr>
        <p:grpSpPr>
          <a:xfrm rot="10800000">
            <a:off x="8422586" y="1701855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20" name="이등변 삼각형 419">
              <a:extLst>
                <a:ext uri="{FF2B5EF4-FFF2-40B4-BE49-F238E27FC236}">
                  <a16:creationId xmlns:a16="http://schemas.microsoft.com/office/drawing/2014/main" id="{7409831F-CD6D-F27E-96B1-B1D12BDFF01F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21" name="직선 연결선 420">
              <a:extLst>
                <a:ext uri="{FF2B5EF4-FFF2-40B4-BE49-F238E27FC236}">
                  <a16:creationId xmlns:a16="http://schemas.microsoft.com/office/drawing/2014/main" id="{246085DA-02F8-0BE0-AB6D-C3A4C5AC97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2" name="그룹 421">
            <a:extLst>
              <a:ext uri="{FF2B5EF4-FFF2-40B4-BE49-F238E27FC236}">
                <a16:creationId xmlns:a16="http://schemas.microsoft.com/office/drawing/2014/main" id="{5E63FD24-0953-DB66-7292-5253F83F7A93}"/>
              </a:ext>
            </a:extLst>
          </p:cNvPr>
          <p:cNvGrpSpPr/>
          <p:nvPr/>
        </p:nvGrpSpPr>
        <p:grpSpPr>
          <a:xfrm rot="10800000">
            <a:off x="8423892" y="1811837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423" name="이등변 삼각형 422">
              <a:extLst>
                <a:ext uri="{FF2B5EF4-FFF2-40B4-BE49-F238E27FC236}">
                  <a16:creationId xmlns:a16="http://schemas.microsoft.com/office/drawing/2014/main" id="{8FD36CDC-3AF1-6161-7B34-16054EEC61F9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24" name="직선 연결선 423">
              <a:extLst>
                <a:ext uri="{FF2B5EF4-FFF2-40B4-BE49-F238E27FC236}">
                  <a16:creationId xmlns:a16="http://schemas.microsoft.com/office/drawing/2014/main" id="{666AEF03-C155-0762-3E22-C0A02E0454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5" name="그룹 424">
            <a:extLst>
              <a:ext uri="{FF2B5EF4-FFF2-40B4-BE49-F238E27FC236}">
                <a16:creationId xmlns:a16="http://schemas.microsoft.com/office/drawing/2014/main" id="{12A68DD7-0C07-BE62-DE5D-F6E6ED4F1740}"/>
              </a:ext>
            </a:extLst>
          </p:cNvPr>
          <p:cNvGrpSpPr/>
          <p:nvPr/>
        </p:nvGrpSpPr>
        <p:grpSpPr>
          <a:xfrm>
            <a:off x="6612944" y="1612083"/>
            <a:ext cx="344059" cy="124779"/>
            <a:chOff x="1404054" y="1270497"/>
            <a:chExt cx="588726" cy="94889"/>
          </a:xfrm>
        </p:grpSpPr>
        <p:cxnSp>
          <p:nvCxnSpPr>
            <p:cNvPr id="426" name="직선 연결선 425">
              <a:extLst>
                <a:ext uri="{FF2B5EF4-FFF2-40B4-BE49-F238E27FC236}">
                  <a16:creationId xmlns:a16="http://schemas.microsoft.com/office/drawing/2014/main" id="{F39D1A7A-7388-3A89-064F-7B879A885BA4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직선 연결선 426">
              <a:extLst>
                <a:ext uri="{FF2B5EF4-FFF2-40B4-BE49-F238E27FC236}">
                  <a16:creationId xmlns:a16="http://schemas.microsoft.com/office/drawing/2014/main" id="{A78C501A-083D-17EB-FA91-72AB7DD0A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직선 연결선 427">
              <a:extLst>
                <a:ext uri="{FF2B5EF4-FFF2-40B4-BE49-F238E27FC236}">
                  <a16:creationId xmlns:a16="http://schemas.microsoft.com/office/drawing/2014/main" id="{3601399D-6B94-92D7-03CA-D44111C2C6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9" name="그룹 428">
            <a:extLst>
              <a:ext uri="{FF2B5EF4-FFF2-40B4-BE49-F238E27FC236}">
                <a16:creationId xmlns:a16="http://schemas.microsoft.com/office/drawing/2014/main" id="{9ACB8F1D-E92C-2C30-EB01-6BAE78AE8AA7}"/>
              </a:ext>
            </a:extLst>
          </p:cNvPr>
          <p:cNvGrpSpPr/>
          <p:nvPr/>
        </p:nvGrpSpPr>
        <p:grpSpPr>
          <a:xfrm>
            <a:off x="6583914" y="3782318"/>
            <a:ext cx="378465" cy="124779"/>
            <a:chOff x="1404054" y="1270497"/>
            <a:chExt cx="588726" cy="94889"/>
          </a:xfrm>
        </p:grpSpPr>
        <p:cxnSp>
          <p:nvCxnSpPr>
            <p:cNvPr id="430" name="직선 연결선 429">
              <a:extLst>
                <a:ext uri="{FF2B5EF4-FFF2-40B4-BE49-F238E27FC236}">
                  <a16:creationId xmlns:a16="http://schemas.microsoft.com/office/drawing/2014/main" id="{66276FA2-24D9-765B-8B33-7F7FA6904081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직선 연결선 430">
              <a:extLst>
                <a:ext uri="{FF2B5EF4-FFF2-40B4-BE49-F238E27FC236}">
                  <a16:creationId xmlns:a16="http://schemas.microsoft.com/office/drawing/2014/main" id="{CC04CE65-BBD3-DB4A-7860-9FE9BB59092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직선 연결선 431">
              <a:extLst>
                <a:ext uri="{FF2B5EF4-FFF2-40B4-BE49-F238E27FC236}">
                  <a16:creationId xmlns:a16="http://schemas.microsoft.com/office/drawing/2014/main" id="{44B3BF1E-221A-8301-5533-E346D433D4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3" name="그룹 432">
            <a:extLst>
              <a:ext uri="{FF2B5EF4-FFF2-40B4-BE49-F238E27FC236}">
                <a16:creationId xmlns:a16="http://schemas.microsoft.com/office/drawing/2014/main" id="{3A9C54AF-C27B-074A-D996-533CD2A23F09}"/>
              </a:ext>
            </a:extLst>
          </p:cNvPr>
          <p:cNvGrpSpPr/>
          <p:nvPr/>
        </p:nvGrpSpPr>
        <p:grpSpPr>
          <a:xfrm>
            <a:off x="6611827" y="5811713"/>
            <a:ext cx="344059" cy="124779"/>
            <a:chOff x="1404054" y="1270497"/>
            <a:chExt cx="588726" cy="94889"/>
          </a:xfrm>
        </p:grpSpPr>
        <p:cxnSp>
          <p:nvCxnSpPr>
            <p:cNvPr id="434" name="직선 연결선 433">
              <a:extLst>
                <a:ext uri="{FF2B5EF4-FFF2-40B4-BE49-F238E27FC236}">
                  <a16:creationId xmlns:a16="http://schemas.microsoft.com/office/drawing/2014/main" id="{8B43DDE0-928C-6CF4-5761-55CB4F91614F}"/>
                </a:ext>
              </a:extLst>
            </p:cNvPr>
            <p:cNvCxnSpPr/>
            <p:nvPr/>
          </p:nvCxnSpPr>
          <p:spPr>
            <a:xfrm>
              <a:off x="1404054" y="1318598"/>
              <a:ext cx="586740" cy="0"/>
            </a:xfrm>
            <a:prstGeom prst="line">
              <a:avLst/>
            </a:prstGeom>
            <a:ln w="1905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직선 연결선 434">
              <a:extLst>
                <a:ext uri="{FF2B5EF4-FFF2-40B4-BE49-F238E27FC236}">
                  <a16:creationId xmlns:a16="http://schemas.microsoft.com/office/drawing/2014/main" id="{F9F926E3-CECA-7780-F3DD-0DEFDDB3DC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51743" y="1270497"/>
              <a:ext cx="41037" cy="5048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직선 연결선 435">
              <a:extLst>
                <a:ext uri="{FF2B5EF4-FFF2-40B4-BE49-F238E27FC236}">
                  <a16:creationId xmlns:a16="http://schemas.microsoft.com/office/drawing/2014/main" id="{C0168ED8-396A-D08D-1737-1738821883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51743" y="1316217"/>
              <a:ext cx="39051" cy="49169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1" name="그룹 530">
            <a:extLst>
              <a:ext uri="{FF2B5EF4-FFF2-40B4-BE49-F238E27FC236}">
                <a16:creationId xmlns:a16="http://schemas.microsoft.com/office/drawing/2014/main" id="{24F8D691-CBC4-8F4A-2124-DCE6DDF0EE84}"/>
              </a:ext>
            </a:extLst>
          </p:cNvPr>
          <p:cNvGrpSpPr/>
          <p:nvPr/>
        </p:nvGrpSpPr>
        <p:grpSpPr>
          <a:xfrm rot="10800000">
            <a:off x="8424194" y="3525967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32" name="이등변 삼각형 531">
              <a:extLst>
                <a:ext uri="{FF2B5EF4-FFF2-40B4-BE49-F238E27FC236}">
                  <a16:creationId xmlns:a16="http://schemas.microsoft.com/office/drawing/2014/main" id="{40B4681F-EA56-D83E-8C03-9D59897F17A8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3" name="직선 연결선 532">
              <a:extLst>
                <a:ext uri="{FF2B5EF4-FFF2-40B4-BE49-F238E27FC236}">
                  <a16:creationId xmlns:a16="http://schemas.microsoft.com/office/drawing/2014/main" id="{FEB9E318-F895-C208-70F6-99FFED7E3C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4" name="그룹 533">
            <a:extLst>
              <a:ext uri="{FF2B5EF4-FFF2-40B4-BE49-F238E27FC236}">
                <a16:creationId xmlns:a16="http://schemas.microsoft.com/office/drawing/2014/main" id="{CBAA15AB-924E-F53B-1B6E-9C1C694F2F29}"/>
              </a:ext>
            </a:extLst>
          </p:cNvPr>
          <p:cNvGrpSpPr/>
          <p:nvPr/>
        </p:nvGrpSpPr>
        <p:grpSpPr>
          <a:xfrm rot="10800000">
            <a:off x="8424374" y="3649614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35" name="이등변 삼각형 534">
              <a:extLst>
                <a:ext uri="{FF2B5EF4-FFF2-40B4-BE49-F238E27FC236}">
                  <a16:creationId xmlns:a16="http://schemas.microsoft.com/office/drawing/2014/main" id="{E8EC2278-CA0A-CBDD-0FA7-83FB5A6DA0D7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6" name="직선 연결선 535">
              <a:extLst>
                <a:ext uri="{FF2B5EF4-FFF2-40B4-BE49-F238E27FC236}">
                  <a16:creationId xmlns:a16="http://schemas.microsoft.com/office/drawing/2014/main" id="{39B2787B-F3F3-614E-7460-FE7C36DB61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7" name="그룹 536">
            <a:extLst>
              <a:ext uri="{FF2B5EF4-FFF2-40B4-BE49-F238E27FC236}">
                <a16:creationId xmlns:a16="http://schemas.microsoft.com/office/drawing/2014/main" id="{11A37817-7C10-DBCD-08E7-FA01FA58C880}"/>
              </a:ext>
            </a:extLst>
          </p:cNvPr>
          <p:cNvGrpSpPr/>
          <p:nvPr/>
        </p:nvGrpSpPr>
        <p:grpSpPr>
          <a:xfrm rot="10800000">
            <a:off x="8423084" y="3258757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38" name="이등변 삼각형 537">
              <a:extLst>
                <a:ext uri="{FF2B5EF4-FFF2-40B4-BE49-F238E27FC236}">
                  <a16:creationId xmlns:a16="http://schemas.microsoft.com/office/drawing/2014/main" id="{F8730AE1-64F0-F107-0ECF-1F7E3DB5E6E6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9" name="직선 연결선 538">
              <a:extLst>
                <a:ext uri="{FF2B5EF4-FFF2-40B4-BE49-F238E27FC236}">
                  <a16:creationId xmlns:a16="http://schemas.microsoft.com/office/drawing/2014/main" id="{3290C0A9-4A23-A90C-41EB-DBF587B805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0" name="그룹 539">
            <a:extLst>
              <a:ext uri="{FF2B5EF4-FFF2-40B4-BE49-F238E27FC236}">
                <a16:creationId xmlns:a16="http://schemas.microsoft.com/office/drawing/2014/main" id="{C5C49DD2-0FA0-DBAC-0143-5A105F725B1A}"/>
              </a:ext>
            </a:extLst>
          </p:cNvPr>
          <p:cNvGrpSpPr/>
          <p:nvPr/>
        </p:nvGrpSpPr>
        <p:grpSpPr>
          <a:xfrm rot="10800000">
            <a:off x="8424390" y="3390964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41" name="이등변 삼각형 540">
              <a:extLst>
                <a:ext uri="{FF2B5EF4-FFF2-40B4-BE49-F238E27FC236}">
                  <a16:creationId xmlns:a16="http://schemas.microsoft.com/office/drawing/2014/main" id="{ED469F6B-764D-F6E8-1DEC-0F9788568A7A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42" name="직선 연결선 541">
              <a:extLst>
                <a:ext uri="{FF2B5EF4-FFF2-40B4-BE49-F238E27FC236}">
                  <a16:creationId xmlns:a16="http://schemas.microsoft.com/office/drawing/2014/main" id="{A90C8AF3-6DDE-3776-05CD-413AD7B32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3" name="그룹 542">
            <a:extLst>
              <a:ext uri="{FF2B5EF4-FFF2-40B4-BE49-F238E27FC236}">
                <a16:creationId xmlns:a16="http://schemas.microsoft.com/office/drawing/2014/main" id="{F19E3C35-E621-D5B2-9CB3-F178E32FE985}"/>
              </a:ext>
            </a:extLst>
          </p:cNvPr>
          <p:cNvGrpSpPr/>
          <p:nvPr/>
        </p:nvGrpSpPr>
        <p:grpSpPr>
          <a:xfrm rot="10800000">
            <a:off x="8432179" y="3990161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44" name="이등변 삼각형 543">
              <a:extLst>
                <a:ext uri="{FF2B5EF4-FFF2-40B4-BE49-F238E27FC236}">
                  <a16:creationId xmlns:a16="http://schemas.microsoft.com/office/drawing/2014/main" id="{B7441053-FE07-1973-6969-F612C367339B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45" name="직선 연결선 544">
              <a:extLst>
                <a:ext uri="{FF2B5EF4-FFF2-40B4-BE49-F238E27FC236}">
                  <a16:creationId xmlns:a16="http://schemas.microsoft.com/office/drawing/2014/main" id="{DAB3E35A-B941-9BBD-9BB9-51A26485011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6" name="그룹 545">
            <a:extLst>
              <a:ext uri="{FF2B5EF4-FFF2-40B4-BE49-F238E27FC236}">
                <a16:creationId xmlns:a16="http://schemas.microsoft.com/office/drawing/2014/main" id="{EA485730-A96B-7FC1-323F-C4B44401B37B}"/>
              </a:ext>
            </a:extLst>
          </p:cNvPr>
          <p:cNvGrpSpPr/>
          <p:nvPr/>
        </p:nvGrpSpPr>
        <p:grpSpPr>
          <a:xfrm rot="10800000">
            <a:off x="8432359" y="4107458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47" name="이등변 삼각형 546">
              <a:extLst>
                <a:ext uri="{FF2B5EF4-FFF2-40B4-BE49-F238E27FC236}">
                  <a16:creationId xmlns:a16="http://schemas.microsoft.com/office/drawing/2014/main" id="{476650D4-F363-95A5-9962-E405D462A1CF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48" name="직선 연결선 547">
              <a:extLst>
                <a:ext uri="{FF2B5EF4-FFF2-40B4-BE49-F238E27FC236}">
                  <a16:creationId xmlns:a16="http://schemas.microsoft.com/office/drawing/2014/main" id="{63D94B9A-5A1D-FDEF-D779-02E96511DAD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9" name="그룹 548">
            <a:extLst>
              <a:ext uri="{FF2B5EF4-FFF2-40B4-BE49-F238E27FC236}">
                <a16:creationId xmlns:a16="http://schemas.microsoft.com/office/drawing/2014/main" id="{CDF544D9-36E6-0E2B-E512-A697F3C934EC}"/>
              </a:ext>
            </a:extLst>
          </p:cNvPr>
          <p:cNvGrpSpPr/>
          <p:nvPr/>
        </p:nvGrpSpPr>
        <p:grpSpPr>
          <a:xfrm rot="10800000">
            <a:off x="8431069" y="3764226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50" name="이등변 삼각형 549">
              <a:extLst>
                <a:ext uri="{FF2B5EF4-FFF2-40B4-BE49-F238E27FC236}">
                  <a16:creationId xmlns:a16="http://schemas.microsoft.com/office/drawing/2014/main" id="{7F55838F-A183-14D5-0EB5-1974B00E81F5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51" name="직선 연결선 550">
              <a:extLst>
                <a:ext uri="{FF2B5EF4-FFF2-40B4-BE49-F238E27FC236}">
                  <a16:creationId xmlns:a16="http://schemas.microsoft.com/office/drawing/2014/main" id="{5027CA31-F352-ABE5-E65A-B6E2EE5DAF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2" name="그룹 551">
            <a:extLst>
              <a:ext uri="{FF2B5EF4-FFF2-40B4-BE49-F238E27FC236}">
                <a16:creationId xmlns:a16="http://schemas.microsoft.com/office/drawing/2014/main" id="{600E7C4B-5795-188E-2BA9-32A656A919E5}"/>
              </a:ext>
            </a:extLst>
          </p:cNvPr>
          <p:cNvGrpSpPr/>
          <p:nvPr/>
        </p:nvGrpSpPr>
        <p:grpSpPr>
          <a:xfrm rot="10800000">
            <a:off x="8432375" y="3874208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53" name="이등변 삼각형 552">
              <a:extLst>
                <a:ext uri="{FF2B5EF4-FFF2-40B4-BE49-F238E27FC236}">
                  <a16:creationId xmlns:a16="http://schemas.microsoft.com/office/drawing/2014/main" id="{7312FF46-18C6-BA19-E777-7C40183BC279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54" name="직선 연결선 553">
              <a:extLst>
                <a:ext uri="{FF2B5EF4-FFF2-40B4-BE49-F238E27FC236}">
                  <a16:creationId xmlns:a16="http://schemas.microsoft.com/office/drawing/2014/main" id="{668BE98F-D639-A2DE-0D95-3499AA5ABC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5" name="그룹 554">
            <a:extLst>
              <a:ext uri="{FF2B5EF4-FFF2-40B4-BE49-F238E27FC236}">
                <a16:creationId xmlns:a16="http://schemas.microsoft.com/office/drawing/2014/main" id="{9C395A48-2F59-8FF0-AD40-D28308A68F68}"/>
              </a:ext>
            </a:extLst>
          </p:cNvPr>
          <p:cNvGrpSpPr/>
          <p:nvPr/>
        </p:nvGrpSpPr>
        <p:grpSpPr>
          <a:xfrm rot="10800000">
            <a:off x="8411278" y="5738529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56" name="이등변 삼각형 555">
              <a:extLst>
                <a:ext uri="{FF2B5EF4-FFF2-40B4-BE49-F238E27FC236}">
                  <a16:creationId xmlns:a16="http://schemas.microsoft.com/office/drawing/2014/main" id="{82510505-5371-FE23-6E79-CDF5D75ABD45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57" name="직선 연결선 556">
              <a:extLst>
                <a:ext uri="{FF2B5EF4-FFF2-40B4-BE49-F238E27FC236}">
                  <a16:creationId xmlns:a16="http://schemas.microsoft.com/office/drawing/2014/main" id="{16742DCB-2C88-7397-C253-018EBDB33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8" name="그룹 557">
            <a:extLst>
              <a:ext uri="{FF2B5EF4-FFF2-40B4-BE49-F238E27FC236}">
                <a16:creationId xmlns:a16="http://schemas.microsoft.com/office/drawing/2014/main" id="{9400CC95-5894-AB27-5F7D-531E0DC7BE4E}"/>
              </a:ext>
            </a:extLst>
          </p:cNvPr>
          <p:cNvGrpSpPr/>
          <p:nvPr/>
        </p:nvGrpSpPr>
        <p:grpSpPr>
          <a:xfrm rot="10800000">
            <a:off x="8410168" y="5471319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59" name="이등변 삼각형 558">
              <a:extLst>
                <a:ext uri="{FF2B5EF4-FFF2-40B4-BE49-F238E27FC236}">
                  <a16:creationId xmlns:a16="http://schemas.microsoft.com/office/drawing/2014/main" id="{B0014CD6-EDC7-688D-3425-CF19077D8711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0" name="직선 연결선 559">
              <a:extLst>
                <a:ext uri="{FF2B5EF4-FFF2-40B4-BE49-F238E27FC236}">
                  <a16:creationId xmlns:a16="http://schemas.microsoft.com/office/drawing/2014/main" id="{D68D3B62-A3B4-9F2A-97E5-BA1E560D38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1" name="그룹 560">
            <a:extLst>
              <a:ext uri="{FF2B5EF4-FFF2-40B4-BE49-F238E27FC236}">
                <a16:creationId xmlns:a16="http://schemas.microsoft.com/office/drawing/2014/main" id="{56BA52BB-4190-69E0-EC4A-732716C4C63A}"/>
              </a:ext>
            </a:extLst>
          </p:cNvPr>
          <p:cNvGrpSpPr/>
          <p:nvPr/>
        </p:nvGrpSpPr>
        <p:grpSpPr>
          <a:xfrm rot="10800000">
            <a:off x="8419263" y="6202723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62" name="이등변 삼각형 561">
              <a:extLst>
                <a:ext uri="{FF2B5EF4-FFF2-40B4-BE49-F238E27FC236}">
                  <a16:creationId xmlns:a16="http://schemas.microsoft.com/office/drawing/2014/main" id="{0A3731C8-E745-6869-8512-2C33AF953018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3" name="직선 연결선 562">
              <a:extLst>
                <a:ext uri="{FF2B5EF4-FFF2-40B4-BE49-F238E27FC236}">
                  <a16:creationId xmlns:a16="http://schemas.microsoft.com/office/drawing/2014/main" id="{19CA5CB6-FBCE-5997-35A7-5805CA7B5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4" name="그룹 563">
            <a:extLst>
              <a:ext uri="{FF2B5EF4-FFF2-40B4-BE49-F238E27FC236}">
                <a16:creationId xmlns:a16="http://schemas.microsoft.com/office/drawing/2014/main" id="{3C63388E-1693-5FB4-8560-95BB46290194}"/>
              </a:ext>
            </a:extLst>
          </p:cNvPr>
          <p:cNvGrpSpPr/>
          <p:nvPr/>
        </p:nvGrpSpPr>
        <p:grpSpPr>
          <a:xfrm rot="10800000">
            <a:off x="8418153" y="5976788"/>
            <a:ext cx="495999" cy="45719"/>
            <a:chOff x="7129162" y="2487726"/>
            <a:chExt cx="545599" cy="45719"/>
          </a:xfrm>
          <a:solidFill>
            <a:schemeClr val="bg1"/>
          </a:solidFill>
        </p:grpSpPr>
        <p:sp>
          <p:nvSpPr>
            <p:cNvPr id="565" name="이등변 삼각형 564">
              <a:extLst>
                <a:ext uri="{FF2B5EF4-FFF2-40B4-BE49-F238E27FC236}">
                  <a16:creationId xmlns:a16="http://schemas.microsoft.com/office/drawing/2014/main" id="{223667E9-9C84-717F-FEEA-2EBDAE3D2CA9}"/>
                </a:ext>
              </a:extLst>
            </p:cNvPr>
            <p:cNvSpPr/>
            <p:nvPr/>
          </p:nvSpPr>
          <p:spPr>
            <a:xfrm rot="5400000">
              <a:off x="7605471" y="2464156"/>
              <a:ext cx="45719" cy="92860"/>
            </a:xfrm>
            <a:prstGeom prst="triangl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66" name="직선 연결선 565">
              <a:extLst>
                <a:ext uri="{FF2B5EF4-FFF2-40B4-BE49-F238E27FC236}">
                  <a16:creationId xmlns:a16="http://schemas.microsoft.com/office/drawing/2014/main" id="{13980192-A8FA-8A4C-7738-0916183C0D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29162" y="2507716"/>
              <a:ext cx="452739" cy="9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7" name="TextBox 13">
            <a:extLst>
              <a:ext uri="{FF2B5EF4-FFF2-40B4-BE49-F238E27FC236}">
                <a16:creationId xmlns:a16="http://schemas.microsoft.com/office/drawing/2014/main" id="{EC3D33E1-9AFF-9348-3C0F-83FBB407B4DA}"/>
              </a:ext>
            </a:extLst>
          </p:cNvPr>
          <p:cNvSpPr txBox="1"/>
          <p:nvPr/>
        </p:nvSpPr>
        <p:spPr>
          <a:xfrm>
            <a:off x="1782505" y="3549875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timerTh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68" name="TextBox 13">
            <a:extLst>
              <a:ext uri="{FF2B5EF4-FFF2-40B4-BE49-F238E27FC236}">
                <a16:creationId xmlns:a16="http://schemas.microsoft.com/office/drawing/2014/main" id="{F164908D-BFCF-4B8A-3C33-DD1600819A83}"/>
              </a:ext>
            </a:extLst>
          </p:cNvPr>
          <p:cNvSpPr txBox="1"/>
          <p:nvPr/>
        </p:nvSpPr>
        <p:spPr>
          <a:xfrm>
            <a:off x="1783568" y="3692378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enemyThR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69" name="TextBox 13">
            <a:extLst>
              <a:ext uri="{FF2B5EF4-FFF2-40B4-BE49-F238E27FC236}">
                <a16:creationId xmlns:a16="http://schemas.microsoft.com/office/drawing/2014/main" id="{85CB2372-4571-4EBB-B358-16FDC5D85511}"/>
              </a:ext>
            </a:extLst>
          </p:cNvPr>
          <p:cNvSpPr txBox="1"/>
          <p:nvPr/>
        </p:nvSpPr>
        <p:spPr>
          <a:xfrm>
            <a:off x="1780799" y="3823158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enemyThL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74" name="TextBox 13">
            <a:extLst>
              <a:ext uri="{FF2B5EF4-FFF2-40B4-BE49-F238E27FC236}">
                <a16:creationId xmlns:a16="http://schemas.microsoft.com/office/drawing/2014/main" id="{83A12568-E29C-01C6-F6A3-FFC8D124C022}"/>
              </a:ext>
            </a:extLst>
          </p:cNvPr>
          <p:cNvSpPr txBox="1"/>
          <p:nvPr/>
        </p:nvSpPr>
        <p:spPr>
          <a:xfrm>
            <a:off x="1783081" y="3958536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enemyThU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75" name="TextBox 13">
            <a:extLst>
              <a:ext uri="{FF2B5EF4-FFF2-40B4-BE49-F238E27FC236}">
                <a16:creationId xmlns:a16="http://schemas.microsoft.com/office/drawing/2014/main" id="{AF3BA00E-9BC3-B215-B9BD-495B699EF248}"/>
              </a:ext>
            </a:extLst>
          </p:cNvPr>
          <p:cNvSpPr txBox="1"/>
          <p:nvPr/>
        </p:nvSpPr>
        <p:spPr>
          <a:xfrm>
            <a:off x="1782018" y="4107262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enemyThD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76" name="TextBox 13">
            <a:extLst>
              <a:ext uri="{FF2B5EF4-FFF2-40B4-BE49-F238E27FC236}">
                <a16:creationId xmlns:a16="http://schemas.microsoft.com/office/drawing/2014/main" id="{4220E08A-309C-BDBD-F84E-B352F52C5E6F}"/>
              </a:ext>
            </a:extLst>
          </p:cNvPr>
          <p:cNvSpPr txBox="1"/>
          <p:nvPr/>
        </p:nvSpPr>
        <p:spPr>
          <a:xfrm>
            <a:off x="1783081" y="4249765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KeySettingTh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77" name="TextBox 13">
            <a:extLst>
              <a:ext uri="{FF2B5EF4-FFF2-40B4-BE49-F238E27FC236}">
                <a16:creationId xmlns:a16="http://schemas.microsoft.com/office/drawing/2014/main" id="{0CE5B203-F314-4F85-418D-1E55D5C0030B}"/>
              </a:ext>
            </a:extLst>
          </p:cNvPr>
          <p:cNvSpPr txBox="1"/>
          <p:nvPr/>
        </p:nvSpPr>
        <p:spPr>
          <a:xfrm>
            <a:off x="1780312" y="4380545"/>
            <a:ext cx="119637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sz="1200" dirty="0" err="1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missileOneTh</a:t>
            </a:r>
            <a:r>
              <a:rPr lang="en-US" sz="1200" dirty="0">
                <a:solidFill>
                  <a:schemeClr val="bg1"/>
                </a:solidFill>
                <a:latin typeface="둥근모꼴"/>
                <a:ea typeface="둥근모꼴"/>
                <a:cs typeface="둥근모꼴"/>
                <a:sym typeface="Poppins Light"/>
              </a:rPr>
              <a:t>()</a:t>
            </a:r>
          </a:p>
        </p:txBody>
      </p:sp>
      <p:sp>
        <p:nvSpPr>
          <p:cNvPr id="582" name="TextBox 13">
            <a:extLst>
              <a:ext uri="{FF2B5EF4-FFF2-40B4-BE49-F238E27FC236}">
                <a16:creationId xmlns:a16="http://schemas.microsoft.com/office/drawing/2014/main" id="{B28B682A-5567-BFC8-D9E6-8A942B03E0EE}"/>
              </a:ext>
            </a:extLst>
          </p:cNvPr>
          <p:cNvSpPr txBox="1"/>
          <p:nvPr/>
        </p:nvSpPr>
        <p:spPr>
          <a:xfrm>
            <a:off x="565117" y="1626765"/>
            <a:ext cx="4425268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● 전략</a:t>
            </a:r>
            <a:r>
              <a:rPr lang="en-US" altLang="ko-KR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(Strategy)</a:t>
            </a:r>
            <a:r>
              <a:rPr lang="ko-KR" altLang="en-US" sz="1727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Poppins Light"/>
              </a:rPr>
              <a:t>패턴</a:t>
            </a:r>
            <a:endParaRPr lang="en-US" altLang="ko-KR" sz="1727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6157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E119E-8829-DEFB-6927-E2A462F60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2">
            <a:extLst>
              <a:ext uri="{FF2B5EF4-FFF2-40B4-BE49-F238E27FC236}">
                <a16:creationId xmlns:a16="http://schemas.microsoft.com/office/drawing/2014/main" id="{2E7822C4-F56A-ED32-568E-A3EDCC1B6C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 t="-9280" b="-9280"/>
            </a:stretch>
          </a:blipFill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8C90E452-A370-6576-A971-D62A514D9426}"/>
              </a:ext>
            </a:extLst>
          </p:cNvPr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440B4C9-5EF3-5FD7-20CE-7F1000859EDE}"/>
              </a:ext>
            </a:extLst>
          </p:cNvPr>
          <p:cNvCxnSpPr>
            <a:cxnSpLocks/>
          </p:cNvCxnSpPr>
          <p:nvPr/>
        </p:nvCxnSpPr>
        <p:spPr>
          <a:xfrm>
            <a:off x="279228" y="61739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Freeform 2">
            <a:extLst>
              <a:ext uri="{FF2B5EF4-FFF2-40B4-BE49-F238E27FC236}">
                <a16:creationId xmlns:a16="http://schemas.microsoft.com/office/drawing/2014/main" id="{E27A9939-7FEA-6F65-07FF-389044C77A1C}"/>
              </a:ext>
            </a:extLst>
          </p:cNvPr>
          <p:cNvSpPr/>
          <p:nvPr/>
        </p:nvSpPr>
        <p:spPr>
          <a:xfrm flipH="1">
            <a:off x="5671826" y="-18925"/>
            <a:ext cx="576187" cy="498752"/>
          </a:xfrm>
          <a:custGeom>
            <a:avLst/>
            <a:gdLst/>
            <a:ahLst/>
            <a:cxnLst/>
            <a:rect l="l" t="t" r="r" b="b"/>
            <a:pathLst>
              <a:path w="5238750" h="2952750">
                <a:moveTo>
                  <a:pt x="0" y="0"/>
                </a:moveTo>
                <a:lnTo>
                  <a:pt x="5238750" y="0"/>
                </a:lnTo>
                <a:lnTo>
                  <a:pt x="5238750" y="2952750"/>
                </a:lnTo>
                <a:lnTo>
                  <a:pt x="0" y="295275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grayscl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7" b="-1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72F85CD5-E124-059D-E4E5-223C719C76E9}"/>
              </a:ext>
            </a:extLst>
          </p:cNvPr>
          <p:cNvSpPr/>
          <p:nvPr/>
        </p:nvSpPr>
        <p:spPr>
          <a:xfrm>
            <a:off x="5818698" y="52739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E89B2E0E-6ED8-488D-D2E7-7D913DAF708D}"/>
              </a:ext>
            </a:extLst>
          </p:cNvPr>
          <p:cNvSpPr/>
          <p:nvPr/>
        </p:nvSpPr>
        <p:spPr>
          <a:xfrm>
            <a:off x="1993789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A22D56B2-D171-E99E-E9DA-E35D06D18A10}"/>
              </a:ext>
            </a:extLst>
          </p:cNvPr>
          <p:cNvSpPr/>
          <p:nvPr/>
        </p:nvSpPr>
        <p:spPr>
          <a:xfrm>
            <a:off x="352441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E0D8D94E-5079-7881-519F-1E1B48A462F6}"/>
              </a:ext>
            </a:extLst>
          </p:cNvPr>
          <p:cNvSpPr/>
          <p:nvPr/>
        </p:nvSpPr>
        <p:spPr>
          <a:xfrm>
            <a:off x="5015285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E469B70A-F9E1-4EE5-28F0-86E65DDED4A7}"/>
              </a:ext>
            </a:extLst>
          </p:cNvPr>
          <p:cNvSpPr/>
          <p:nvPr/>
        </p:nvSpPr>
        <p:spPr>
          <a:xfrm>
            <a:off x="667512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38DF40AD-8A27-E810-41CC-DA7D3921D0C3}"/>
              </a:ext>
            </a:extLst>
          </p:cNvPr>
          <p:cNvSpPr/>
          <p:nvPr/>
        </p:nvSpPr>
        <p:spPr>
          <a:xfrm>
            <a:off x="8235563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37140EA8-9F27-D6CD-607E-FB7308850328}"/>
              </a:ext>
            </a:extLst>
          </p:cNvPr>
          <p:cNvSpPr/>
          <p:nvPr/>
        </p:nvSpPr>
        <p:spPr>
          <a:xfrm>
            <a:off x="9984850" y="52739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3">
            <a:extLst>
              <a:ext uri="{FF2B5EF4-FFF2-40B4-BE49-F238E27FC236}">
                <a16:creationId xmlns:a16="http://schemas.microsoft.com/office/drawing/2014/main" id="{4CBC2F1A-1022-AAE3-4805-980AA8B1B7A6}"/>
              </a:ext>
            </a:extLst>
          </p:cNvPr>
          <p:cNvSpPr txBox="1"/>
          <p:nvPr/>
        </p:nvSpPr>
        <p:spPr>
          <a:xfrm>
            <a:off x="4616769" y="787199"/>
            <a:ext cx="536361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01_</a:t>
            </a:r>
            <a:r>
              <a:rPr lang="ko-KR" altLang="en-US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기능 정의서</a:t>
            </a: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 - </a:t>
            </a:r>
            <a:r>
              <a:rPr lang="ko-KR" altLang="en-US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주요기능 설명</a:t>
            </a:r>
            <a:endParaRPr lang="en-US" sz="1727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21" name="TextBox 11">
            <a:extLst>
              <a:ext uri="{FF2B5EF4-FFF2-40B4-BE49-F238E27FC236}">
                <a16:creationId xmlns:a16="http://schemas.microsoft.com/office/drawing/2014/main" id="{9C001A1E-2E15-0EB8-9B0C-EF0ECCC0107D}"/>
              </a:ext>
            </a:extLst>
          </p:cNvPr>
          <p:cNvSpPr txBox="1"/>
          <p:nvPr/>
        </p:nvSpPr>
        <p:spPr>
          <a:xfrm>
            <a:off x="8774648" y="-51535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123" name="슬라이드 번호 개체 틀 15">
            <a:extLst>
              <a:ext uri="{FF2B5EF4-FFF2-40B4-BE49-F238E27FC236}">
                <a16:creationId xmlns:a16="http://schemas.microsoft.com/office/drawing/2014/main" id="{D1D3B7A6-4C94-0551-0517-4AE671D8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0B0DEA9-EA8E-3C92-0F73-2DEAC7E521DF}"/>
              </a:ext>
            </a:extLst>
          </p:cNvPr>
          <p:cNvSpPr/>
          <p:nvPr/>
        </p:nvSpPr>
        <p:spPr>
          <a:xfrm>
            <a:off x="522798" y="543271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0" name="Group 6">
            <a:extLst>
              <a:ext uri="{FF2B5EF4-FFF2-40B4-BE49-F238E27FC236}">
                <a16:creationId xmlns:a16="http://schemas.microsoft.com/office/drawing/2014/main" id="{D154EA76-729B-324A-2965-00F7BAF33557}"/>
              </a:ext>
            </a:extLst>
          </p:cNvPr>
          <p:cNvGrpSpPr/>
          <p:nvPr/>
        </p:nvGrpSpPr>
        <p:grpSpPr>
          <a:xfrm>
            <a:off x="965083" y="1679050"/>
            <a:ext cx="4706743" cy="4412218"/>
            <a:chOff x="0" y="0"/>
            <a:chExt cx="1794695" cy="2029111"/>
          </a:xfrm>
        </p:grpSpPr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85172EE0-1D6F-F79F-5ABF-128B51C3D1B1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82" name="TextBox 8">
              <a:extLst>
                <a:ext uri="{FF2B5EF4-FFF2-40B4-BE49-F238E27FC236}">
                  <a16:creationId xmlns:a16="http://schemas.microsoft.com/office/drawing/2014/main" id="{949F2466-16A9-2A32-55E8-47309798223E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40" name="TextBox 13">
            <a:extLst>
              <a:ext uri="{FF2B5EF4-FFF2-40B4-BE49-F238E27FC236}">
                <a16:creationId xmlns:a16="http://schemas.microsoft.com/office/drawing/2014/main" id="{88BF9703-17A9-FE88-3024-867A586981B8}"/>
              </a:ext>
            </a:extLst>
          </p:cNvPr>
          <p:cNvSpPr txBox="1"/>
          <p:nvPr/>
        </p:nvSpPr>
        <p:spPr>
          <a:xfrm>
            <a:off x="4972251" y="1040622"/>
            <a:ext cx="5363617" cy="26148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방향키 기능 상세 설명</a:t>
            </a:r>
            <a:endParaRPr lang="en-US" sz="1727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35ED927E-7E57-0A77-E890-7C7A6D151E93}"/>
              </a:ext>
            </a:extLst>
          </p:cNvPr>
          <p:cNvGrpSpPr/>
          <p:nvPr/>
        </p:nvGrpSpPr>
        <p:grpSpPr>
          <a:xfrm rot="5400000">
            <a:off x="3097796" y="1790069"/>
            <a:ext cx="328726" cy="337118"/>
            <a:chOff x="3678431" y="2515329"/>
            <a:chExt cx="532455" cy="485772"/>
          </a:xfrm>
        </p:grpSpPr>
        <p:sp>
          <p:nvSpPr>
            <p:cNvPr id="153" name="사각형: 둥근 모서리 152">
              <a:extLst>
                <a:ext uri="{FF2B5EF4-FFF2-40B4-BE49-F238E27FC236}">
                  <a16:creationId xmlns:a16="http://schemas.microsoft.com/office/drawing/2014/main" id="{A5357414-92DB-37C8-2473-DD0FCFE5054F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" name="화살표: 오른쪽 153">
              <a:extLst>
                <a:ext uri="{FF2B5EF4-FFF2-40B4-BE49-F238E27FC236}">
                  <a16:creationId xmlns:a16="http://schemas.microsoft.com/office/drawing/2014/main" id="{DC1D8ADB-1D55-FB8A-6EAF-CCF162D4C122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5" name="Group 6">
            <a:extLst>
              <a:ext uri="{FF2B5EF4-FFF2-40B4-BE49-F238E27FC236}">
                <a16:creationId xmlns:a16="http://schemas.microsoft.com/office/drawing/2014/main" id="{10040AC8-B503-FFAD-6271-B650E11746F5}"/>
              </a:ext>
            </a:extLst>
          </p:cNvPr>
          <p:cNvGrpSpPr/>
          <p:nvPr/>
        </p:nvGrpSpPr>
        <p:grpSpPr>
          <a:xfrm>
            <a:off x="2373581" y="6235233"/>
            <a:ext cx="1971185" cy="252256"/>
            <a:chOff x="0" y="0"/>
            <a:chExt cx="1794695" cy="2029111"/>
          </a:xfrm>
        </p:grpSpPr>
        <p:sp>
          <p:nvSpPr>
            <p:cNvPr id="156" name="Freeform 7">
              <a:extLst>
                <a:ext uri="{FF2B5EF4-FFF2-40B4-BE49-F238E27FC236}">
                  <a16:creationId xmlns:a16="http://schemas.microsoft.com/office/drawing/2014/main" id="{13645FC1-C730-8265-B78A-FA2CA5162D82}"/>
                </a:ext>
              </a:extLst>
            </p:cNvPr>
            <p:cNvSpPr/>
            <p:nvPr/>
          </p:nvSpPr>
          <p:spPr>
            <a:xfrm>
              <a:off x="0" y="0"/>
              <a:ext cx="1794695" cy="2029111"/>
            </a:xfrm>
            <a:custGeom>
              <a:avLst/>
              <a:gdLst/>
              <a:ahLst/>
              <a:cxnLst/>
              <a:rect l="l" t="t" r="r" b="b"/>
              <a:pathLst>
                <a:path w="1794695" h="2029111">
                  <a:moveTo>
                    <a:pt x="57943" y="0"/>
                  </a:moveTo>
                  <a:lnTo>
                    <a:pt x="1736752" y="0"/>
                  </a:lnTo>
                  <a:cubicBezTo>
                    <a:pt x="1752119" y="0"/>
                    <a:pt x="1766857" y="6105"/>
                    <a:pt x="1777724" y="16971"/>
                  </a:cubicBezTo>
                  <a:cubicBezTo>
                    <a:pt x="1788590" y="27838"/>
                    <a:pt x="1794695" y="42576"/>
                    <a:pt x="1794695" y="57943"/>
                  </a:cubicBezTo>
                  <a:lnTo>
                    <a:pt x="1794695" y="1971168"/>
                  </a:lnTo>
                  <a:cubicBezTo>
                    <a:pt x="1794695" y="1986536"/>
                    <a:pt x="1788590" y="2001274"/>
                    <a:pt x="1777724" y="2012140"/>
                  </a:cubicBezTo>
                  <a:cubicBezTo>
                    <a:pt x="1766857" y="2023007"/>
                    <a:pt x="1752119" y="2029111"/>
                    <a:pt x="1736752" y="2029111"/>
                  </a:cubicBezTo>
                  <a:lnTo>
                    <a:pt x="57943" y="2029111"/>
                  </a:lnTo>
                  <a:cubicBezTo>
                    <a:pt x="42576" y="2029111"/>
                    <a:pt x="27838" y="2023007"/>
                    <a:pt x="16971" y="2012140"/>
                  </a:cubicBezTo>
                  <a:cubicBezTo>
                    <a:pt x="6105" y="2001274"/>
                    <a:pt x="0" y="1986536"/>
                    <a:pt x="0" y="1971168"/>
                  </a:cubicBezTo>
                  <a:lnTo>
                    <a:pt x="0" y="57943"/>
                  </a:lnTo>
                  <a:cubicBezTo>
                    <a:pt x="0" y="42576"/>
                    <a:pt x="6105" y="27838"/>
                    <a:pt x="16971" y="16971"/>
                  </a:cubicBezTo>
                  <a:cubicBezTo>
                    <a:pt x="27838" y="6105"/>
                    <a:pt x="42576" y="0"/>
                    <a:pt x="57943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22225">
              <a:solidFill>
                <a:schemeClr val="bg2">
                  <a:lumMod val="50000"/>
                </a:schemeClr>
              </a:solidFill>
            </a:ln>
          </p:spPr>
        </p:sp>
        <p:sp>
          <p:nvSpPr>
            <p:cNvPr id="157" name="TextBox 8">
              <a:extLst>
                <a:ext uri="{FF2B5EF4-FFF2-40B4-BE49-F238E27FC236}">
                  <a16:creationId xmlns:a16="http://schemas.microsoft.com/office/drawing/2014/main" id="{D0C31890-971B-1749-09CE-C6BC1C122F09}"/>
                </a:ext>
              </a:extLst>
            </p:cNvPr>
            <p:cNvSpPr txBox="1"/>
            <p:nvPr/>
          </p:nvSpPr>
          <p:spPr>
            <a:xfrm>
              <a:off x="0" y="0"/>
              <a:ext cx="1794695" cy="2029111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17"/>
                </a:lnSpc>
              </a:pPr>
              <a:endParaRPr/>
            </a:p>
          </p:txBody>
        </p:sp>
      </p:grpSp>
      <p:sp>
        <p:nvSpPr>
          <p:cNvPr id="158" name="TextBox 13">
            <a:extLst>
              <a:ext uri="{FF2B5EF4-FFF2-40B4-BE49-F238E27FC236}">
                <a16:creationId xmlns:a16="http://schemas.microsoft.com/office/drawing/2014/main" id="{518C6719-E2E9-E6A2-0280-19A4C12AB5D6}"/>
              </a:ext>
            </a:extLst>
          </p:cNvPr>
          <p:cNvSpPr txBox="1"/>
          <p:nvPr/>
        </p:nvSpPr>
        <p:spPr>
          <a:xfrm>
            <a:off x="2540155" y="6214555"/>
            <a:ext cx="1768310" cy="2462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방향키별 </a:t>
            </a:r>
            <a:r>
              <a:rPr lang="en-US" altLang="ko-KR" sz="1200" dirty="0">
                <a:latin typeface="둥근모꼴"/>
                <a:ea typeface="둥근모꼴"/>
                <a:cs typeface="둥근모꼴"/>
                <a:sym typeface="Poppins Light"/>
              </a:rPr>
              <a:t>Player </a:t>
            </a:r>
            <a:r>
              <a:rPr lang="ko-KR" altLang="en-US" sz="1200" dirty="0">
                <a:latin typeface="둥근모꼴"/>
                <a:ea typeface="둥근모꼴"/>
                <a:cs typeface="둥근모꼴"/>
                <a:sym typeface="Poppins Light"/>
              </a:rPr>
              <a:t>움직임</a:t>
            </a:r>
            <a:endParaRPr lang="en-US" altLang="ko-KR" sz="1200" dirty="0">
              <a:latin typeface="둥근모꼴"/>
              <a:ea typeface="둥근모꼴"/>
              <a:cs typeface="둥근모꼴"/>
              <a:sym typeface="Poppins Light"/>
            </a:endParaRPr>
          </a:p>
        </p:txBody>
      </p: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0E394104-4FDE-242F-20BB-553817B36F01}"/>
              </a:ext>
            </a:extLst>
          </p:cNvPr>
          <p:cNvGrpSpPr/>
          <p:nvPr/>
        </p:nvGrpSpPr>
        <p:grpSpPr>
          <a:xfrm rot="16200000">
            <a:off x="3139076" y="5653303"/>
            <a:ext cx="328726" cy="337118"/>
            <a:chOff x="3678431" y="2515329"/>
            <a:chExt cx="532455" cy="485772"/>
          </a:xfrm>
        </p:grpSpPr>
        <p:sp>
          <p:nvSpPr>
            <p:cNvPr id="160" name="사각형: 둥근 모서리 159">
              <a:extLst>
                <a:ext uri="{FF2B5EF4-FFF2-40B4-BE49-F238E27FC236}">
                  <a16:creationId xmlns:a16="http://schemas.microsoft.com/office/drawing/2014/main" id="{E352B016-9DF9-D217-4857-1FCAAE3CFEA5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1" name="화살표: 오른쪽 160">
              <a:extLst>
                <a:ext uri="{FF2B5EF4-FFF2-40B4-BE49-F238E27FC236}">
                  <a16:creationId xmlns:a16="http://schemas.microsoft.com/office/drawing/2014/main" id="{6AE36105-CA46-C833-6F49-D8BCC8CDAA11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148E77F4-5A30-DE8A-DFF2-A4458DC2E0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778" y="2268491"/>
            <a:ext cx="3552825" cy="3228975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DC412099-BA18-81F7-0D94-BC9D1CD62372}"/>
              </a:ext>
            </a:extLst>
          </p:cNvPr>
          <p:cNvGrpSpPr/>
          <p:nvPr/>
        </p:nvGrpSpPr>
        <p:grpSpPr>
          <a:xfrm rot="2588243">
            <a:off x="1101620" y="1842320"/>
            <a:ext cx="328726" cy="337118"/>
            <a:chOff x="3678431" y="2515329"/>
            <a:chExt cx="532455" cy="485772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11608FE5-466F-D473-2A9B-739AA578268B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화살표: 오른쪽 19">
              <a:extLst>
                <a:ext uri="{FF2B5EF4-FFF2-40B4-BE49-F238E27FC236}">
                  <a16:creationId xmlns:a16="http://schemas.microsoft.com/office/drawing/2014/main" id="{B4687829-B357-E407-49DE-5AC37A540D65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5EE8A8C8-0D12-2E4D-9594-8D1D198B21EA}"/>
              </a:ext>
            </a:extLst>
          </p:cNvPr>
          <p:cNvGrpSpPr/>
          <p:nvPr/>
        </p:nvGrpSpPr>
        <p:grpSpPr>
          <a:xfrm>
            <a:off x="1071797" y="3527218"/>
            <a:ext cx="328726" cy="337118"/>
            <a:chOff x="3678431" y="2515329"/>
            <a:chExt cx="532455" cy="485772"/>
          </a:xfrm>
        </p:grpSpPr>
        <p:sp>
          <p:nvSpPr>
            <p:cNvPr id="124" name="사각형: 둥근 모서리 123">
              <a:extLst>
                <a:ext uri="{FF2B5EF4-FFF2-40B4-BE49-F238E27FC236}">
                  <a16:creationId xmlns:a16="http://schemas.microsoft.com/office/drawing/2014/main" id="{DB7DF096-ED5B-0A4E-C904-D89A5E55C26D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화살표: 오른쪽 124">
              <a:extLst>
                <a:ext uri="{FF2B5EF4-FFF2-40B4-BE49-F238E27FC236}">
                  <a16:creationId xmlns:a16="http://schemas.microsoft.com/office/drawing/2014/main" id="{68825F51-3CF2-1F14-9333-267B5C9F6521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0DA7C398-A643-57BE-23D3-19BFD49987D0}"/>
              </a:ext>
            </a:extLst>
          </p:cNvPr>
          <p:cNvGrpSpPr/>
          <p:nvPr/>
        </p:nvGrpSpPr>
        <p:grpSpPr>
          <a:xfrm rot="10800000">
            <a:off x="5209155" y="3525403"/>
            <a:ext cx="328726" cy="337118"/>
            <a:chOff x="3678431" y="2515329"/>
            <a:chExt cx="532455" cy="485772"/>
          </a:xfrm>
        </p:grpSpPr>
        <p:sp>
          <p:nvSpPr>
            <p:cNvPr id="146" name="사각형: 둥근 모서리 145">
              <a:extLst>
                <a:ext uri="{FF2B5EF4-FFF2-40B4-BE49-F238E27FC236}">
                  <a16:creationId xmlns:a16="http://schemas.microsoft.com/office/drawing/2014/main" id="{3B947E4B-5CBA-4014-1D92-262003A4E7D9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7" name="화살표: 오른쪽 146">
              <a:extLst>
                <a:ext uri="{FF2B5EF4-FFF2-40B4-BE49-F238E27FC236}">
                  <a16:creationId xmlns:a16="http://schemas.microsoft.com/office/drawing/2014/main" id="{7FD5A553-6BA1-C2F2-4A81-9AECE5809D80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B6E8013-8A0D-730D-7D38-5599202E92B6}"/>
              </a:ext>
            </a:extLst>
          </p:cNvPr>
          <p:cNvGrpSpPr/>
          <p:nvPr/>
        </p:nvGrpSpPr>
        <p:grpSpPr>
          <a:xfrm rot="8457528">
            <a:off x="5196628" y="1858195"/>
            <a:ext cx="328726" cy="337118"/>
            <a:chOff x="3678431" y="2515329"/>
            <a:chExt cx="532455" cy="485772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10ABFA2E-0F82-B037-FB9B-DAD25CDC7A66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149F47F5-3B78-B74E-99B6-0081D3B58A73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1D1AF9E-1719-46F6-65D7-442E0860AC4A}"/>
              </a:ext>
            </a:extLst>
          </p:cNvPr>
          <p:cNvGrpSpPr/>
          <p:nvPr/>
        </p:nvGrpSpPr>
        <p:grpSpPr>
          <a:xfrm rot="18740567">
            <a:off x="1137225" y="5560556"/>
            <a:ext cx="328726" cy="337118"/>
            <a:chOff x="3678431" y="2515329"/>
            <a:chExt cx="532455" cy="485772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CE7F82F1-F688-BC08-CD7A-C460AF255FC1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화살표: 오른쪽 29">
              <a:extLst>
                <a:ext uri="{FF2B5EF4-FFF2-40B4-BE49-F238E27FC236}">
                  <a16:creationId xmlns:a16="http://schemas.microsoft.com/office/drawing/2014/main" id="{F1EE357E-1C83-4F80-5E83-5270CD28C9E5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EC3326BB-816D-67F7-FFD6-6A905153A150}"/>
              </a:ext>
            </a:extLst>
          </p:cNvPr>
          <p:cNvGrpSpPr/>
          <p:nvPr/>
        </p:nvGrpSpPr>
        <p:grpSpPr>
          <a:xfrm rot="13626267">
            <a:off x="5232233" y="5576431"/>
            <a:ext cx="328726" cy="337118"/>
            <a:chOff x="3678431" y="2515329"/>
            <a:chExt cx="532455" cy="485772"/>
          </a:xfrm>
        </p:grpSpPr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FC811FBB-2A11-9EED-D822-C8B3FC6A8491}"/>
                </a:ext>
              </a:extLst>
            </p:cNvPr>
            <p:cNvSpPr/>
            <p:nvPr/>
          </p:nvSpPr>
          <p:spPr>
            <a:xfrm>
              <a:off x="3678431" y="2515329"/>
              <a:ext cx="532455" cy="485772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화살표: 오른쪽 32">
              <a:extLst>
                <a:ext uri="{FF2B5EF4-FFF2-40B4-BE49-F238E27FC236}">
                  <a16:creationId xmlns:a16="http://schemas.microsoft.com/office/drawing/2014/main" id="{C6E54C28-E911-EC86-401C-D14EFBCF0E26}"/>
                </a:ext>
              </a:extLst>
            </p:cNvPr>
            <p:cNvSpPr/>
            <p:nvPr/>
          </p:nvSpPr>
          <p:spPr>
            <a:xfrm rot="10800000">
              <a:off x="3776691" y="2640515"/>
              <a:ext cx="310533" cy="23540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11">
            <a:extLst>
              <a:ext uri="{FF2B5EF4-FFF2-40B4-BE49-F238E27FC236}">
                <a16:creationId xmlns:a16="http://schemas.microsoft.com/office/drawing/2014/main" id="{07940D02-4F4D-719D-9594-053F461B53BB}"/>
              </a:ext>
            </a:extLst>
          </p:cNvPr>
          <p:cNvSpPr txBox="1"/>
          <p:nvPr/>
        </p:nvSpPr>
        <p:spPr>
          <a:xfrm>
            <a:off x="6675120" y="1218483"/>
            <a:ext cx="5025524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● 상 세 설 명</a:t>
            </a:r>
            <a:endParaRPr lang="ko-KR" altLang="en-US" sz="1500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111" name="TextBox 11">
            <a:extLst>
              <a:ext uri="{FF2B5EF4-FFF2-40B4-BE49-F238E27FC236}">
                <a16:creationId xmlns:a16="http://schemas.microsoft.com/office/drawing/2014/main" id="{75F45120-0B2F-0B34-89C5-6EEADD546C3B}"/>
              </a:ext>
            </a:extLst>
          </p:cNvPr>
          <p:cNvSpPr txBox="1"/>
          <p:nvPr/>
        </p:nvSpPr>
        <p:spPr>
          <a:xfrm>
            <a:off x="6636909" y="1993956"/>
            <a:ext cx="5025524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1. </a:t>
            </a: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방향키 조작 움직임 구현</a:t>
            </a:r>
            <a:endParaRPr lang="ko-KR" altLang="en-US" sz="1500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112" name="TextBox 11">
            <a:extLst>
              <a:ext uri="{FF2B5EF4-FFF2-40B4-BE49-F238E27FC236}">
                <a16:creationId xmlns:a16="http://schemas.microsoft.com/office/drawing/2014/main" id="{180B5B5C-EE33-F41A-2AB3-BEFFCF4F0F46}"/>
              </a:ext>
            </a:extLst>
          </p:cNvPr>
          <p:cNvSpPr txBox="1"/>
          <p:nvPr/>
        </p:nvSpPr>
        <p:spPr>
          <a:xfrm>
            <a:off x="6662057" y="2748137"/>
            <a:ext cx="5025524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2. </a:t>
            </a:r>
            <a:r>
              <a:rPr lang="ko-KR" altLang="en-US" sz="2000" dirty="0" err="1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인게임</a:t>
            </a: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 내 </a:t>
            </a:r>
            <a:r>
              <a:rPr lang="en-US" altLang="ko-KR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Player </a:t>
            </a: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속도 조절 가능</a:t>
            </a:r>
            <a:endParaRPr lang="ko-KR" altLang="en-US" sz="1500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116" name="TextBox 11">
            <a:extLst>
              <a:ext uri="{FF2B5EF4-FFF2-40B4-BE49-F238E27FC236}">
                <a16:creationId xmlns:a16="http://schemas.microsoft.com/office/drawing/2014/main" id="{F715848F-372D-675D-0ADE-786A484EC6E4}"/>
              </a:ext>
            </a:extLst>
          </p:cNvPr>
          <p:cNvSpPr txBox="1"/>
          <p:nvPr/>
        </p:nvSpPr>
        <p:spPr>
          <a:xfrm>
            <a:off x="6662057" y="3504789"/>
            <a:ext cx="5025524" cy="7021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6697"/>
              </a:lnSpc>
              <a:defRPr/>
            </a:pPr>
            <a:r>
              <a:rPr lang="en-US" altLang="ko-KR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3. </a:t>
            </a: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키</a:t>
            </a:r>
            <a:r>
              <a:rPr lang="en-US" altLang="ko-KR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(</a:t>
            </a: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방향</a:t>
            </a:r>
            <a:r>
              <a:rPr lang="en-US" altLang="ko-KR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)</a:t>
            </a:r>
            <a:r>
              <a:rPr lang="ko-KR" altLang="en-US" sz="2000" dirty="0">
                <a:solidFill>
                  <a:srgbClr val="FFFFFF"/>
                </a:solidFill>
                <a:latin typeface="둥근모꼴"/>
                <a:ea typeface="둥근모꼴"/>
                <a:cs typeface="둥근모꼴"/>
                <a:sym typeface="Sniglet"/>
              </a:rPr>
              <a:t> 셋팅 가능</a:t>
            </a:r>
            <a:endParaRPr lang="ko-KR" altLang="en-US" sz="1500" dirty="0">
              <a:solidFill>
                <a:srgbClr val="FFFFFF"/>
              </a:solidFill>
              <a:latin typeface="둥근모꼴"/>
              <a:ea typeface="둥근모꼴"/>
              <a:cs typeface="둥근모꼴"/>
              <a:sym typeface="Sniglet"/>
            </a:endParaRPr>
          </a:p>
        </p:txBody>
      </p:sp>
      <p:sp>
        <p:nvSpPr>
          <p:cNvPr id="136" name="Freeform 4">
            <a:extLst>
              <a:ext uri="{FF2B5EF4-FFF2-40B4-BE49-F238E27FC236}">
                <a16:creationId xmlns:a16="http://schemas.microsoft.com/office/drawing/2014/main" id="{994AAC02-4358-97C4-6F8B-45B3ED4ADAD5}"/>
              </a:ext>
            </a:extLst>
          </p:cNvPr>
          <p:cNvSpPr/>
          <p:nvPr/>
        </p:nvSpPr>
        <p:spPr>
          <a:xfrm rot="20182175">
            <a:off x="7480474" y="4829712"/>
            <a:ext cx="3414815" cy="6707672"/>
          </a:xfrm>
          <a:custGeom>
            <a:avLst/>
            <a:gdLst/>
            <a:ahLst/>
            <a:cxnLst/>
            <a:rect l="l" t="t" r="r" b="b"/>
            <a:pathLst>
              <a:path w="4151130" h="8154006">
                <a:moveTo>
                  <a:pt x="0" y="0"/>
                </a:moveTo>
                <a:lnTo>
                  <a:pt x="4151130" y="0"/>
                </a:lnTo>
                <a:lnTo>
                  <a:pt x="4151130" y="8154006"/>
                </a:lnTo>
                <a:lnTo>
                  <a:pt x="0" y="8154006"/>
                </a:lnTo>
                <a:lnTo>
                  <a:pt x="0" y="0"/>
                </a:lnTo>
                <a:close/>
              </a:path>
            </a:pathLst>
          </a:custGeom>
          <a:blipFill>
            <a:blip r:embed="rId7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64128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6114EC0-511D-63F2-A935-03FE7A8C5C8C}"/>
              </a:ext>
            </a:extLst>
          </p:cNvPr>
          <p:cNvCxnSpPr>
            <a:cxnSpLocks/>
          </p:cNvCxnSpPr>
          <p:nvPr/>
        </p:nvCxnSpPr>
        <p:spPr>
          <a:xfrm>
            <a:off x="279228" y="80528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Freeform 2"/>
          <p:cNvSpPr/>
          <p:nvPr/>
        </p:nvSpPr>
        <p:spPr>
          <a:xfrm flipH="1">
            <a:off x="4818718" y="168965"/>
            <a:ext cx="576187" cy="498752"/>
          </a:xfrm>
          <a:custGeom>
            <a:avLst/>
            <a:gdLst/>
            <a:ahLst/>
            <a:cxnLst/>
            <a:rect l="l" t="t" r="r" b="b"/>
            <a:pathLst>
              <a:path w="5238750" h="2952750">
                <a:moveTo>
                  <a:pt x="0" y="0"/>
                </a:moveTo>
                <a:lnTo>
                  <a:pt x="5238750" y="0"/>
                </a:lnTo>
                <a:lnTo>
                  <a:pt x="5238750" y="2952750"/>
                </a:lnTo>
                <a:lnTo>
                  <a:pt x="0" y="295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grayscl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7" b="-17"/>
            </a:stretch>
          </a:blipFill>
        </p:spPr>
      </p:sp>
      <p:sp>
        <p:nvSpPr>
          <p:cNvPr id="87" name="타원 86"/>
          <p:cNvSpPr/>
          <p:nvPr/>
        </p:nvSpPr>
        <p:spPr>
          <a:xfrm>
            <a:off x="522798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993789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4" name="타원 113"/>
          <p:cNvSpPr/>
          <p:nvPr/>
        </p:nvSpPr>
        <p:spPr>
          <a:xfrm>
            <a:off x="3524415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5" name="타원 114"/>
          <p:cNvSpPr/>
          <p:nvPr/>
        </p:nvSpPr>
        <p:spPr>
          <a:xfrm>
            <a:off x="5015285" y="71528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7" name="타원 116"/>
          <p:cNvSpPr/>
          <p:nvPr/>
        </p:nvSpPr>
        <p:spPr>
          <a:xfrm>
            <a:off x="6675120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/>
          <p:cNvSpPr/>
          <p:nvPr/>
        </p:nvSpPr>
        <p:spPr>
          <a:xfrm>
            <a:off x="8235563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/>
          <p:cNvSpPr/>
          <p:nvPr/>
        </p:nvSpPr>
        <p:spPr>
          <a:xfrm>
            <a:off x="9984850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3"/>
          <p:cNvSpPr txBox="1"/>
          <p:nvPr/>
        </p:nvSpPr>
        <p:spPr>
          <a:xfrm>
            <a:off x="4907766" y="1019583"/>
            <a:ext cx="2052937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03_</a:t>
            </a:r>
            <a:r>
              <a:rPr lang="ko-KR" altLang="en-US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</a:t>
            </a:r>
            <a:endParaRPr lang="en-US" sz="1727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21" name="TextBox 11"/>
          <p:cNvSpPr txBox="1"/>
          <p:nvPr/>
        </p:nvSpPr>
        <p:spPr>
          <a:xfrm>
            <a:off x="8774648" y="136355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442" name="슬라이드 번호 개체 틀 15"/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5"/>
          <p:cNvSpPr txBox="1"/>
          <p:nvPr/>
        </p:nvSpPr>
        <p:spPr>
          <a:xfrm>
            <a:off x="4962835" y="370511"/>
            <a:ext cx="6854850" cy="2256573"/>
          </a:xfrm>
          <a:prstGeom prst="rect">
            <a:avLst/>
          </a:prstGeom>
        </p:spPr>
        <p:txBody>
          <a:bodyPr lIns="50800" tIns="50800" rIns="50800" bIns="5080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17"/>
              </a:lnSpc>
              <a:defRPr/>
            </a:pPr>
            <a:endParaRPr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6114EC0-511D-63F2-A935-03FE7A8C5C8C}"/>
              </a:ext>
            </a:extLst>
          </p:cNvPr>
          <p:cNvCxnSpPr>
            <a:cxnSpLocks/>
          </p:cNvCxnSpPr>
          <p:nvPr/>
        </p:nvCxnSpPr>
        <p:spPr>
          <a:xfrm>
            <a:off x="279228" y="805286"/>
            <a:ext cx="1163354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Freeform 2"/>
          <p:cNvSpPr/>
          <p:nvPr/>
        </p:nvSpPr>
        <p:spPr>
          <a:xfrm flipH="1">
            <a:off x="6538187" y="168965"/>
            <a:ext cx="576187" cy="498752"/>
          </a:xfrm>
          <a:custGeom>
            <a:avLst/>
            <a:gdLst/>
            <a:ahLst/>
            <a:cxnLst/>
            <a:rect l="l" t="t" r="r" b="b"/>
            <a:pathLst>
              <a:path w="5238750" h="2952750">
                <a:moveTo>
                  <a:pt x="0" y="0"/>
                </a:moveTo>
                <a:lnTo>
                  <a:pt x="5238750" y="0"/>
                </a:lnTo>
                <a:lnTo>
                  <a:pt x="5238750" y="2952750"/>
                </a:lnTo>
                <a:lnTo>
                  <a:pt x="0" y="295275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>
              <a:grayscl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t="-17" b="-17"/>
            </a:stretch>
          </a:blipFill>
        </p:spPr>
      </p:sp>
      <p:sp>
        <p:nvSpPr>
          <p:cNvPr id="87" name="타원 86"/>
          <p:cNvSpPr/>
          <p:nvPr/>
        </p:nvSpPr>
        <p:spPr>
          <a:xfrm>
            <a:off x="522798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993789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4" name="타원 113"/>
          <p:cNvSpPr/>
          <p:nvPr/>
        </p:nvSpPr>
        <p:spPr>
          <a:xfrm>
            <a:off x="3524415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5" name="타원 114"/>
          <p:cNvSpPr/>
          <p:nvPr/>
        </p:nvSpPr>
        <p:spPr>
          <a:xfrm>
            <a:off x="5015285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17" name="타원 116"/>
          <p:cNvSpPr/>
          <p:nvPr/>
        </p:nvSpPr>
        <p:spPr>
          <a:xfrm>
            <a:off x="6675120" y="715286"/>
            <a:ext cx="180000" cy="180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/>
          <p:cNvSpPr/>
          <p:nvPr/>
        </p:nvSpPr>
        <p:spPr>
          <a:xfrm>
            <a:off x="8235563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/>
          <p:cNvSpPr/>
          <p:nvPr/>
        </p:nvSpPr>
        <p:spPr>
          <a:xfrm>
            <a:off x="9984850" y="715286"/>
            <a:ext cx="180000" cy="1800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3"/>
          <p:cNvSpPr txBox="1"/>
          <p:nvPr/>
        </p:nvSpPr>
        <p:spPr>
          <a:xfrm>
            <a:off x="6627235" y="1019583"/>
            <a:ext cx="2052937" cy="28212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>
              <a:lnSpc>
                <a:spcPts val="2193"/>
              </a:lnSpc>
              <a:defRPr/>
            </a:pPr>
            <a:r>
              <a:rPr lang="en-US" altLang="ko-KR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03_</a:t>
            </a:r>
            <a:r>
              <a:rPr lang="ko-KR" altLang="en-US" sz="1727" dirty="0">
                <a:solidFill>
                  <a:schemeClr val="accent4"/>
                </a:solidFill>
                <a:latin typeface="둥근모꼴"/>
                <a:ea typeface="둥근모꼴"/>
                <a:cs typeface="둥근모꼴"/>
                <a:sym typeface="Poppins Light"/>
              </a:rPr>
              <a:t>개 발 동 기</a:t>
            </a:r>
            <a:endParaRPr lang="en-US" sz="1727" dirty="0">
              <a:solidFill>
                <a:schemeClr val="accent4"/>
              </a:solidFill>
              <a:latin typeface="둥근모꼴"/>
              <a:ea typeface="둥근모꼴"/>
              <a:cs typeface="둥근모꼴"/>
              <a:sym typeface="Poppins Light"/>
            </a:endParaRPr>
          </a:p>
        </p:txBody>
      </p:sp>
      <p:sp>
        <p:nvSpPr>
          <p:cNvPr id="121" name="TextBox 11"/>
          <p:cNvSpPr txBox="1"/>
          <p:nvPr/>
        </p:nvSpPr>
        <p:spPr>
          <a:xfrm>
            <a:off x="8774648" y="136355"/>
            <a:ext cx="3417352" cy="30777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ko-KR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a space adventurer</a:t>
            </a:r>
            <a:r>
              <a:rPr lang="en-US" altLang="ko-KR" sz="2000" dirty="0">
                <a:solidFill>
                  <a:schemeClr val="bg1">
                    <a:lumMod val="75000"/>
                  </a:schemeClr>
                </a:solidFill>
                <a:latin typeface="코트라 도약체 " pitchFamily="50" charset="-127"/>
                <a:ea typeface="코트라 도약체 " pitchFamily="50" charset="-127"/>
                <a:cs typeface="코트라 도약체 " pitchFamily="50" charset="-127"/>
              </a:rPr>
              <a:t> project</a:t>
            </a:r>
            <a:endParaRPr lang="ko-KR" altLang="ko-KR" sz="2000" dirty="0">
              <a:solidFill>
                <a:schemeClr val="bg1">
                  <a:lumMod val="75000"/>
                </a:schemeClr>
              </a:solidFill>
              <a:latin typeface="코트라 도약체 " pitchFamily="50" charset="-127"/>
              <a:ea typeface="코트라 도약체 " pitchFamily="50" charset="-127"/>
              <a:cs typeface="코트라 도약체 " pitchFamily="50" charset="-127"/>
            </a:endParaRPr>
          </a:p>
        </p:txBody>
      </p:sp>
      <p:sp>
        <p:nvSpPr>
          <p:cNvPr id="442" name="슬라이드 번호 개체 틀 15"/>
          <p:cNvSpPr>
            <a:spLocks noGrp="1"/>
          </p:cNvSpPr>
          <p:nvPr>
            <p:ph type="sldNum" sz="quarter" idx="12"/>
          </p:nvPr>
        </p:nvSpPr>
        <p:spPr>
          <a:xfrm>
            <a:off x="9288694" y="6356350"/>
            <a:ext cx="2743200" cy="365125"/>
          </a:xfrm>
        </p:spPr>
        <p:txBody>
          <a:bodyPr/>
          <a:lstStyle/>
          <a:p>
            <a:r>
              <a:rPr lang="en-US" altLang="ko-KR" dirty="0"/>
              <a:t>00</a:t>
            </a:r>
            <a:fld id="{46FCCFD4-3A58-49AA-89D3-75DDD11F464B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1471</TotalTime>
  <Words>1255</Words>
  <Application>Microsoft Office PowerPoint</Application>
  <PresentationFormat>와이드스크린</PresentationFormat>
  <Paragraphs>397</Paragraphs>
  <Slides>16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Sniglet</vt:lpstr>
      <vt:lpstr>둥근모꼴</vt:lpstr>
      <vt:lpstr>맑은 고딕</vt:lpstr>
      <vt:lpstr>코트라 도약체 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hu-11</dc:creator>
  <cp:lastModifiedBy>hu-11</cp:lastModifiedBy>
  <cp:revision>187</cp:revision>
  <cp:lastPrinted>2025-03-31T12:45:31Z</cp:lastPrinted>
  <dcterms:created xsi:type="dcterms:W3CDTF">2025-03-28T02:59:49Z</dcterms:created>
  <dcterms:modified xsi:type="dcterms:W3CDTF">2025-03-31T12:46:12Z</dcterms:modified>
  <cp:version/>
</cp:coreProperties>
</file>

<file path=docProps/thumbnail.jpeg>
</file>